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</p:sldMasterIdLst>
  <p:notesMasterIdLst>
    <p:notesMasterId r:id="rId28"/>
  </p:notesMasterIdLst>
  <p:sldIdLst>
    <p:sldId id="256" r:id="rId9"/>
    <p:sldId id="257" r:id="rId10"/>
    <p:sldId id="258" r:id="rId11"/>
    <p:sldId id="260" r:id="rId12"/>
    <p:sldId id="261" r:id="rId13"/>
    <p:sldId id="264" r:id="rId14"/>
    <p:sldId id="259" r:id="rId15"/>
    <p:sldId id="266" r:id="rId16"/>
    <p:sldId id="267" r:id="rId17"/>
    <p:sldId id="282" r:id="rId18"/>
    <p:sldId id="268" r:id="rId19"/>
    <p:sldId id="270" r:id="rId20"/>
    <p:sldId id="271" r:id="rId21"/>
    <p:sldId id="276" r:id="rId22"/>
    <p:sldId id="288" r:id="rId23"/>
    <p:sldId id="287" r:id="rId24"/>
    <p:sldId id="285" r:id="rId25"/>
    <p:sldId id="284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C18D6-7440-4DC2-9C70-06D2589EE4B6}" v="4" dt="2025-08-13T13:12:43.338"/>
    <p1510:client id="{D1C25E96-1C8E-42F0-8F7A-6B5B469A96DA}" v="92" dt="2025-08-13T12:58:13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5C550-31A1-4363-A4D8-FC5279997C0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30D476-940C-4202-9690-4469CB4419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Deltagende observation</a:t>
          </a:r>
        </a:p>
      </dgm:t>
    </dgm:pt>
    <dgm:pt modelId="{52DE9973-A387-4B38-B559-6AD45B9878DE}" type="parTrans" cxnId="{760B3073-8384-4878-A7F9-E49DBCD238CD}">
      <dgm:prSet/>
      <dgm:spPr/>
      <dgm:t>
        <a:bodyPr/>
        <a:lstStyle/>
        <a:p>
          <a:endParaRPr lang="en-US"/>
        </a:p>
      </dgm:t>
    </dgm:pt>
    <dgm:pt modelId="{D3A4B93C-5565-4815-9B2A-EE0CB30F3B86}" type="sibTrans" cxnId="{760B3073-8384-4878-A7F9-E49DBCD238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70F07D-8000-4ED1-8501-AF91335A42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• Ikke-</a:t>
          </a:r>
          <a:r>
            <a:rPr lang="en-US" dirty="0" err="1"/>
            <a:t>deltagende</a:t>
          </a:r>
          <a:r>
            <a:rPr lang="en-US" dirty="0"/>
            <a:t> observation</a:t>
          </a:r>
        </a:p>
      </dgm:t>
    </dgm:pt>
    <dgm:pt modelId="{43D85996-EE56-4D3F-997D-FA3706D2417A}" type="parTrans" cxnId="{6CC5C16A-C994-4159-A568-63FD078E7504}">
      <dgm:prSet/>
      <dgm:spPr/>
      <dgm:t>
        <a:bodyPr/>
        <a:lstStyle/>
        <a:p>
          <a:endParaRPr lang="en-US"/>
        </a:p>
      </dgm:t>
    </dgm:pt>
    <dgm:pt modelId="{FF983D86-94A0-4EA7-8E11-68B6CB171C59}" type="sibTrans" cxnId="{6CC5C16A-C994-4159-A568-63FD078E750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76AB1D-1A45-49E7-BAB9-945B576C2A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Struktureret vs. ustruktureret</a:t>
          </a:r>
        </a:p>
      </dgm:t>
    </dgm:pt>
    <dgm:pt modelId="{AB43B2B9-76D8-43B2-B682-D039BFCFB321}" type="parTrans" cxnId="{20D3496B-96E6-47B1-8CDA-2B797C4E39C3}">
      <dgm:prSet/>
      <dgm:spPr/>
      <dgm:t>
        <a:bodyPr/>
        <a:lstStyle/>
        <a:p>
          <a:endParaRPr lang="en-US"/>
        </a:p>
      </dgm:t>
    </dgm:pt>
    <dgm:pt modelId="{9CBBC946-6813-49D4-81D3-A5AF49DB2A89}" type="sibTrans" cxnId="{20D3496B-96E6-47B1-8CDA-2B797C4E39C3}">
      <dgm:prSet/>
      <dgm:spPr/>
      <dgm:t>
        <a:bodyPr/>
        <a:lstStyle/>
        <a:p>
          <a:endParaRPr lang="en-US"/>
        </a:p>
      </dgm:t>
    </dgm:pt>
    <dgm:pt modelId="{A919750B-FA9C-42CA-AA77-273C7D7025AC}" type="pres">
      <dgm:prSet presAssocID="{2285C550-31A1-4363-A4D8-FC5279997C04}" presName="root" presStyleCnt="0">
        <dgm:presLayoutVars>
          <dgm:dir/>
          <dgm:resizeHandles val="exact"/>
        </dgm:presLayoutVars>
      </dgm:prSet>
      <dgm:spPr/>
    </dgm:pt>
    <dgm:pt modelId="{B71C3CD6-BA3F-4E59-B666-B83BF4A7305E}" type="pres">
      <dgm:prSet presAssocID="{2285C550-31A1-4363-A4D8-FC5279997C04}" presName="container" presStyleCnt="0">
        <dgm:presLayoutVars>
          <dgm:dir/>
          <dgm:resizeHandles val="exact"/>
        </dgm:presLayoutVars>
      </dgm:prSet>
      <dgm:spPr/>
    </dgm:pt>
    <dgm:pt modelId="{2E9269D4-9A2C-48EB-AE93-B2C9808C8831}" type="pres">
      <dgm:prSet presAssocID="{E430D476-940C-4202-9690-4469CB44191C}" presName="compNode" presStyleCnt="0"/>
      <dgm:spPr/>
    </dgm:pt>
    <dgm:pt modelId="{449F174E-3C1B-4D35-8489-6C34646EDE95}" type="pres">
      <dgm:prSet presAssocID="{E430D476-940C-4202-9690-4469CB44191C}" presName="iconBgRect" presStyleLbl="bgShp" presStyleIdx="0" presStyleCnt="3"/>
      <dgm:spPr/>
    </dgm:pt>
    <dgm:pt modelId="{A69A5C49-F48D-4E1D-8B0E-4594F91FF5C6}" type="pres">
      <dgm:prSet presAssocID="{E430D476-940C-4202-9690-4469CB4419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Øjne"/>
        </a:ext>
      </dgm:extLst>
    </dgm:pt>
    <dgm:pt modelId="{4DE1AC15-DD34-4280-AA2C-4EB70C6A704C}" type="pres">
      <dgm:prSet presAssocID="{E430D476-940C-4202-9690-4469CB44191C}" presName="spaceRect" presStyleCnt="0"/>
      <dgm:spPr/>
    </dgm:pt>
    <dgm:pt modelId="{289B4321-FAC2-4C49-97FE-EBDFD650D03B}" type="pres">
      <dgm:prSet presAssocID="{E430D476-940C-4202-9690-4469CB44191C}" presName="textRect" presStyleLbl="revTx" presStyleIdx="0" presStyleCnt="3">
        <dgm:presLayoutVars>
          <dgm:chMax val="1"/>
          <dgm:chPref val="1"/>
        </dgm:presLayoutVars>
      </dgm:prSet>
      <dgm:spPr/>
    </dgm:pt>
    <dgm:pt modelId="{310C988C-C789-408B-9A59-0298AA49BA58}" type="pres">
      <dgm:prSet presAssocID="{D3A4B93C-5565-4815-9B2A-EE0CB30F3B86}" presName="sibTrans" presStyleLbl="sibTrans2D1" presStyleIdx="0" presStyleCnt="0"/>
      <dgm:spPr/>
    </dgm:pt>
    <dgm:pt modelId="{0FCC6A65-0166-48B7-A2F9-DD718A248B4E}" type="pres">
      <dgm:prSet presAssocID="{3270F07D-8000-4ED1-8501-AF91335A42D5}" presName="compNode" presStyleCnt="0"/>
      <dgm:spPr/>
    </dgm:pt>
    <dgm:pt modelId="{FCDEB6A8-4181-4F15-990E-65A54FBC2720}" type="pres">
      <dgm:prSet presAssocID="{3270F07D-8000-4ED1-8501-AF91335A42D5}" presName="iconBgRect" presStyleLbl="bgShp" presStyleIdx="1" presStyleCnt="3"/>
      <dgm:spPr/>
    </dgm:pt>
    <dgm:pt modelId="{439A87AA-AC17-4B22-AEEE-DA9291A3DA2B}" type="pres">
      <dgm:prSet presAssocID="{3270F07D-8000-4ED1-8501-AF91335A42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3DC1E2FD-9552-4237-95F4-ED826BFAD144}" type="pres">
      <dgm:prSet presAssocID="{3270F07D-8000-4ED1-8501-AF91335A42D5}" presName="spaceRect" presStyleCnt="0"/>
      <dgm:spPr/>
    </dgm:pt>
    <dgm:pt modelId="{E37EE46A-2CFC-4192-8B59-23495C5AC7E1}" type="pres">
      <dgm:prSet presAssocID="{3270F07D-8000-4ED1-8501-AF91335A42D5}" presName="textRect" presStyleLbl="revTx" presStyleIdx="1" presStyleCnt="3">
        <dgm:presLayoutVars>
          <dgm:chMax val="1"/>
          <dgm:chPref val="1"/>
        </dgm:presLayoutVars>
      </dgm:prSet>
      <dgm:spPr/>
    </dgm:pt>
    <dgm:pt modelId="{6771A77F-855F-40E8-B638-A9F2BC16AB34}" type="pres">
      <dgm:prSet presAssocID="{FF983D86-94A0-4EA7-8E11-68B6CB171C59}" presName="sibTrans" presStyleLbl="sibTrans2D1" presStyleIdx="0" presStyleCnt="0"/>
      <dgm:spPr/>
    </dgm:pt>
    <dgm:pt modelId="{1CF77C21-F43B-4E5C-88EC-A0E8A292F0E7}" type="pres">
      <dgm:prSet presAssocID="{CF76AB1D-1A45-49E7-BAB9-945B576C2A0B}" presName="compNode" presStyleCnt="0"/>
      <dgm:spPr/>
    </dgm:pt>
    <dgm:pt modelId="{F0943EA2-124E-4D09-808D-8E7C6512CC8F}" type="pres">
      <dgm:prSet presAssocID="{CF76AB1D-1A45-49E7-BAB9-945B576C2A0B}" presName="iconBgRect" presStyleLbl="bgShp" presStyleIdx="2" presStyleCnt="3"/>
      <dgm:spPr/>
    </dgm:pt>
    <dgm:pt modelId="{887582E4-A839-478A-82B2-AFF4D0B63C30}" type="pres">
      <dgm:prSet presAssocID="{CF76AB1D-1A45-49E7-BAB9-945B576C2A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CBD1832C-2FF2-41BD-955E-39A4F1C87437}" type="pres">
      <dgm:prSet presAssocID="{CF76AB1D-1A45-49E7-BAB9-945B576C2A0B}" presName="spaceRect" presStyleCnt="0"/>
      <dgm:spPr/>
    </dgm:pt>
    <dgm:pt modelId="{1B58E816-7FB3-48DA-8255-2C65E50BC1EB}" type="pres">
      <dgm:prSet presAssocID="{CF76AB1D-1A45-49E7-BAB9-945B576C2A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663AF0F-62E1-4A11-B7F2-931A5C96602B}" type="presOf" srcId="{2285C550-31A1-4363-A4D8-FC5279997C04}" destId="{A919750B-FA9C-42CA-AA77-273C7D7025AC}" srcOrd="0" destOrd="0" presId="urn:microsoft.com/office/officeart/2018/2/layout/IconCircleList"/>
    <dgm:cxn modelId="{40D71561-16AB-4B49-91D0-713C485E8C99}" type="presOf" srcId="{CF76AB1D-1A45-49E7-BAB9-945B576C2A0B}" destId="{1B58E816-7FB3-48DA-8255-2C65E50BC1EB}" srcOrd="0" destOrd="0" presId="urn:microsoft.com/office/officeart/2018/2/layout/IconCircleList"/>
    <dgm:cxn modelId="{6CC5C16A-C994-4159-A568-63FD078E7504}" srcId="{2285C550-31A1-4363-A4D8-FC5279997C04}" destId="{3270F07D-8000-4ED1-8501-AF91335A42D5}" srcOrd="1" destOrd="0" parTransId="{43D85996-EE56-4D3F-997D-FA3706D2417A}" sibTransId="{FF983D86-94A0-4EA7-8E11-68B6CB171C59}"/>
    <dgm:cxn modelId="{20D3496B-96E6-47B1-8CDA-2B797C4E39C3}" srcId="{2285C550-31A1-4363-A4D8-FC5279997C04}" destId="{CF76AB1D-1A45-49E7-BAB9-945B576C2A0B}" srcOrd="2" destOrd="0" parTransId="{AB43B2B9-76D8-43B2-B682-D039BFCFB321}" sibTransId="{9CBBC946-6813-49D4-81D3-A5AF49DB2A89}"/>
    <dgm:cxn modelId="{D3A9AA4B-D239-430E-A050-DF3C4C05164D}" type="presOf" srcId="{D3A4B93C-5565-4815-9B2A-EE0CB30F3B86}" destId="{310C988C-C789-408B-9A59-0298AA49BA58}" srcOrd="0" destOrd="0" presId="urn:microsoft.com/office/officeart/2018/2/layout/IconCircleList"/>
    <dgm:cxn modelId="{760B3073-8384-4878-A7F9-E49DBCD238CD}" srcId="{2285C550-31A1-4363-A4D8-FC5279997C04}" destId="{E430D476-940C-4202-9690-4469CB44191C}" srcOrd="0" destOrd="0" parTransId="{52DE9973-A387-4B38-B559-6AD45B9878DE}" sibTransId="{D3A4B93C-5565-4815-9B2A-EE0CB30F3B86}"/>
    <dgm:cxn modelId="{8C93D88C-2412-446C-8B46-1261F1AAFF88}" type="presOf" srcId="{E430D476-940C-4202-9690-4469CB44191C}" destId="{289B4321-FAC2-4C49-97FE-EBDFD650D03B}" srcOrd="0" destOrd="0" presId="urn:microsoft.com/office/officeart/2018/2/layout/IconCircleList"/>
    <dgm:cxn modelId="{47034CF1-B8A8-4FF7-B669-B77CFEC8E2B8}" type="presOf" srcId="{FF983D86-94A0-4EA7-8E11-68B6CB171C59}" destId="{6771A77F-855F-40E8-B638-A9F2BC16AB34}" srcOrd="0" destOrd="0" presId="urn:microsoft.com/office/officeart/2018/2/layout/IconCircleList"/>
    <dgm:cxn modelId="{CF5EE5FD-FDC6-4DDC-A6A7-F4DE3BD1724D}" type="presOf" srcId="{3270F07D-8000-4ED1-8501-AF91335A42D5}" destId="{E37EE46A-2CFC-4192-8B59-23495C5AC7E1}" srcOrd="0" destOrd="0" presId="urn:microsoft.com/office/officeart/2018/2/layout/IconCircleList"/>
    <dgm:cxn modelId="{587D28DE-C9DE-4CFA-B2C9-30F4B87F2D26}" type="presParOf" srcId="{A919750B-FA9C-42CA-AA77-273C7D7025AC}" destId="{B71C3CD6-BA3F-4E59-B666-B83BF4A7305E}" srcOrd="0" destOrd="0" presId="urn:microsoft.com/office/officeart/2018/2/layout/IconCircleList"/>
    <dgm:cxn modelId="{97B56A76-F6A5-4B1B-BA01-2F275A71E7F5}" type="presParOf" srcId="{B71C3CD6-BA3F-4E59-B666-B83BF4A7305E}" destId="{2E9269D4-9A2C-48EB-AE93-B2C9808C8831}" srcOrd="0" destOrd="0" presId="urn:microsoft.com/office/officeart/2018/2/layout/IconCircleList"/>
    <dgm:cxn modelId="{33F0DC83-BDA8-4C26-A7D7-506EA7868C77}" type="presParOf" srcId="{2E9269D4-9A2C-48EB-AE93-B2C9808C8831}" destId="{449F174E-3C1B-4D35-8489-6C34646EDE95}" srcOrd="0" destOrd="0" presId="urn:microsoft.com/office/officeart/2018/2/layout/IconCircleList"/>
    <dgm:cxn modelId="{7190327D-9969-42FA-B1AD-7F400698DFFA}" type="presParOf" srcId="{2E9269D4-9A2C-48EB-AE93-B2C9808C8831}" destId="{A69A5C49-F48D-4E1D-8B0E-4594F91FF5C6}" srcOrd="1" destOrd="0" presId="urn:microsoft.com/office/officeart/2018/2/layout/IconCircleList"/>
    <dgm:cxn modelId="{A00884A9-7321-4FDF-A006-9314284224F0}" type="presParOf" srcId="{2E9269D4-9A2C-48EB-AE93-B2C9808C8831}" destId="{4DE1AC15-DD34-4280-AA2C-4EB70C6A704C}" srcOrd="2" destOrd="0" presId="urn:microsoft.com/office/officeart/2018/2/layout/IconCircleList"/>
    <dgm:cxn modelId="{ADFA605E-C480-4BD9-86C8-807DCB588654}" type="presParOf" srcId="{2E9269D4-9A2C-48EB-AE93-B2C9808C8831}" destId="{289B4321-FAC2-4C49-97FE-EBDFD650D03B}" srcOrd="3" destOrd="0" presId="urn:microsoft.com/office/officeart/2018/2/layout/IconCircleList"/>
    <dgm:cxn modelId="{C1A2D1E0-581E-481D-A4BC-1F30CCDB8C43}" type="presParOf" srcId="{B71C3CD6-BA3F-4E59-B666-B83BF4A7305E}" destId="{310C988C-C789-408B-9A59-0298AA49BA58}" srcOrd="1" destOrd="0" presId="urn:microsoft.com/office/officeart/2018/2/layout/IconCircleList"/>
    <dgm:cxn modelId="{D97511D3-5ECF-47D1-B09E-32969AEB1F55}" type="presParOf" srcId="{B71C3CD6-BA3F-4E59-B666-B83BF4A7305E}" destId="{0FCC6A65-0166-48B7-A2F9-DD718A248B4E}" srcOrd="2" destOrd="0" presId="urn:microsoft.com/office/officeart/2018/2/layout/IconCircleList"/>
    <dgm:cxn modelId="{1C5236AC-EBF5-45C5-9B6B-8B635B0D9BF9}" type="presParOf" srcId="{0FCC6A65-0166-48B7-A2F9-DD718A248B4E}" destId="{FCDEB6A8-4181-4F15-990E-65A54FBC2720}" srcOrd="0" destOrd="0" presId="urn:microsoft.com/office/officeart/2018/2/layout/IconCircleList"/>
    <dgm:cxn modelId="{5970D105-8CF9-4118-9E3D-614379185E1B}" type="presParOf" srcId="{0FCC6A65-0166-48B7-A2F9-DD718A248B4E}" destId="{439A87AA-AC17-4B22-AEEE-DA9291A3DA2B}" srcOrd="1" destOrd="0" presId="urn:microsoft.com/office/officeart/2018/2/layout/IconCircleList"/>
    <dgm:cxn modelId="{7557ED41-E8D3-4CDE-A7F1-A636946FA57D}" type="presParOf" srcId="{0FCC6A65-0166-48B7-A2F9-DD718A248B4E}" destId="{3DC1E2FD-9552-4237-95F4-ED826BFAD144}" srcOrd="2" destOrd="0" presId="urn:microsoft.com/office/officeart/2018/2/layout/IconCircleList"/>
    <dgm:cxn modelId="{91EAD9B1-AE6C-4695-982C-680F711FD368}" type="presParOf" srcId="{0FCC6A65-0166-48B7-A2F9-DD718A248B4E}" destId="{E37EE46A-2CFC-4192-8B59-23495C5AC7E1}" srcOrd="3" destOrd="0" presId="urn:microsoft.com/office/officeart/2018/2/layout/IconCircleList"/>
    <dgm:cxn modelId="{05F12D75-85CE-4F69-8A79-0F6393AAAE41}" type="presParOf" srcId="{B71C3CD6-BA3F-4E59-B666-B83BF4A7305E}" destId="{6771A77F-855F-40E8-B638-A9F2BC16AB34}" srcOrd="3" destOrd="0" presId="urn:microsoft.com/office/officeart/2018/2/layout/IconCircleList"/>
    <dgm:cxn modelId="{74DE144C-4F91-4B9D-B75D-6F40A82859FE}" type="presParOf" srcId="{B71C3CD6-BA3F-4E59-B666-B83BF4A7305E}" destId="{1CF77C21-F43B-4E5C-88EC-A0E8A292F0E7}" srcOrd="4" destOrd="0" presId="urn:microsoft.com/office/officeart/2018/2/layout/IconCircleList"/>
    <dgm:cxn modelId="{5FC75C64-A138-43B6-9C3B-FDC79F5B8FBE}" type="presParOf" srcId="{1CF77C21-F43B-4E5C-88EC-A0E8A292F0E7}" destId="{F0943EA2-124E-4D09-808D-8E7C6512CC8F}" srcOrd="0" destOrd="0" presId="urn:microsoft.com/office/officeart/2018/2/layout/IconCircleList"/>
    <dgm:cxn modelId="{0AD3190B-3BCC-4FCB-BAD0-FF1F437558A4}" type="presParOf" srcId="{1CF77C21-F43B-4E5C-88EC-A0E8A292F0E7}" destId="{887582E4-A839-478A-82B2-AFF4D0B63C30}" srcOrd="1" destOrd="0" presId="urn:microsoft.com/office/officeart/2018/2/layout/IconCircleList"/>
    <dgm:cxn modelId="{DF0DB1D4-45CB-47D4-B83B-38BC61F40BDA}" type="presParOf" srcId="{1CF77C21-F43B-4E5C-88EC-A0E8A292F0E7}" destId="{CBD1832C-2FF2-41BD-955E-39A4F1C87437}" srcOrd="2" destOrd="0" presId="urn:microsoft.com/office/officeart/2018/2/layout/IconCircleList"/>
    <dgm:cxn modelId="{26F718CB-726A-45D8-9793-8660749D7716}" type="presParOf" srcId="{1CF77C21-F43B-4E5C-88EC-A0E8A292F0E7}" destId="{1B58E816-7FB3-48DA-8255-2C65E50BC1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10656-9D8F-4128-8EC8-26D57AE789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1DA07-2D81-429C-8DA1-C18D95857650}">
      <dgm:prSet/>
      <dgm:spPr/>
      <dgm:t>
        <a:bodyPr/>
        <a:lstStyle/>
        <a:p>
          <a:r>
            <a:rPr lang="da-DK"/>
            <a:t>I skal nu ud i breakout rooms frem til 14.35</a:t>
          </a:r>
          <a:endParaRPr lang="en-US"/>
        </a:p>
      </dgm:t>
    </dgm:pt>
    <dgm:pt modelId="{47B8BCBC-318A-4961-A10F-AC748C660FAB}" type="parTrans" cxnId="{EB4FA3F2-1805-4BF9-9C6D-340D4D8B69F4}">
      <dgm:prSet/>
      <dgm:spPr/>
      <dgm:t>
        <a:bodyPr/>
        <a:lstStyle/>
        <a:p>
          <a:endParaRPr lang="en-US"/>
        </a:p>
      </dgm:t>
    </dgm:pt>
    <dgm:pt modelId="{7B311C57-7331-4F9E-ACBD-2C07C34FDBAC}" type="sibTrans" cxnId="{EB4FA3F2-1805-4BF9-9C6D-340D4D8B69F4}">
      <dgm:prSet/>
      <dgm:spPr/>
      <dgm:t>
        <a:bodyPr/>
        <a:lstStyle/>
        <a:p>
          <a:endParaRPr lang="en-US"/>
        </a:p>
      </dgm:t>
    </dgm:pt>
    <dgm:pt modelId="{3875ACFF-28EE-48E9-B9E7-ED0130B7613B}">
      <dgm:prSet/>
      <dgm:spPr/>
      <dgm:t>
        <a:bodyPr/>
        <a:lstStyle/>
        <a:p>
          <a:r>
            <a:rPr lang="da-DK" dirty="0"/>
            <a:t>Her skal I arbejde med at formulere hvordan I erfaringsindsamler og dokumenter.</a:t>
          </a:r>
          <a:endParaRPr lang="en-US" dirty="0"/>
        </a:p>
      </dgm:t>
    </dgm:pt>
    <dgm:pt modelId="{AF367CCA-D681-4984-B3CD-8D713B11A5D0}" type="parTrans" cxnId="{2C1C89CF-28B1-4A56-B33D-E56D50C6F1BD}">
      <dgm:prSet/>
      <dgm:spPr/>
      <dgm:t>
        <a:bodyPr/>
        <a:lstStyle/>
        <a:p>
          <a:endParaRPr lang="en-US"/>
        </a:p>
      </dgm:t>
    </dgm:pt>
    <dgm:pt modelId="{C4FFF06C-53B7-4572-9B2D-202026F2F752}" type="sibTrans" cxnId="{2C1C89CF-28B1-4A56-B33D-E56D50C6F1BD}">
      <dgm:prSet/>
      <dgm:spPr/>
      <dgm:t>
        <a:bodyPr/>
        <a:lstStyle/>
        <a:p>
          <a:endParaRPr lang="en-US"/>
        </a:p>
      </dgm:t>
    </dgm:pt>
    <dgm:pt modelId="{6DB16D74-9A23-424F-9F2D-FB17633A6AEA}">
      <dgm:prSet/>
      <dgm:spPr/>
      <dgm:t>
        <a:bodyPr/>
        <a:lstStyle/>
        <a:p>
          <a:r>
            <a:rPr lang="da-DK"/>
            <a:t>Brug arbejdsarkets side 3.</a:t>
          </a:r>
          <a:endParaRPr lang="en-US"/>
        </a:p>
      </dgm:t>
    </dgm:pt>
    <dgm:pt modelId="{0812AB17-DE3D-4B20-8116-9BE44C376BD8}" type="parTrans" cxnId="{C9CA5D90-964F-4211-B0AF-F6D74ADAB25C}">
      <dgm:prSet/>
      <dgm:spPr/>
      <dgm:t>
        <a:bodyPr/>
        <a:lstStyle/>
        <a:p>
          <a:endParaRPr lang="en-US"/>
        </a:p>
      </dgm:t>
    </dgm:pt>
    <dgm:pt modelId="{10776BFE-4D23-4B1D-97EA-923BD863D528}" type="sibTrans" cxnId="{C9CA5D90-964F-4211-B0AF-F6D74ADAB25C}">
      <dgm:prSet/>
      <dgm:spPr/>
      <dgm:t>
        <a:bodyPr/>
        <a:lstStyle/>
        <a:p>
          <a:endParaRPr lang="en-US"/>
        </a:p>
      </dgm:t>
    </dgm:pt>
    <dgm:pt modelId="{5F5B6E3B-49BD-4594-ADD5-E045DF5C6A86}">
      <dgm:prSet/>
      <dgm:spPr/>
      <dgm:t>
        <a:bodyPr/>
        <a:lstStyle/>
        <a:p>
          <a:r>
            <a:rPr lang="da-DK"/>
            <a:t>Følg proceduren t.h.</a:t>
          </a:r>
          <a:endParaRPr lang="en-US"/>
        </a:p>
      </dgm:t>
    </dgm:pt>
    <dgm:pt modelId="{A8B522BC-B89D-4094-A611-8622D42C7D40}" type="parTrans" cxnId="{8DD44EC0-BE4D-4C7B-BE4F-0A3C072B5BA6}">
      <dgm:prSet/>
      <dgm:spPr/>
      <dgm:t>
        <a:bodyPr/>
        <a:lstStyle/>
        <a:p>
          <a:endParaRPr lang="en-US"/>
        </a:p>
      </dgm:t>
    </dgm:pt>
    <dgm:pt modelId="{9968A95C-51B2-4A2C-A705-DFFF5F6D1DAB}" type="sibTrans" cxnId="{8DD44EC0-BE4D-4C7B-BE4F-0A3C072B5BA6}">
      <dgm:prSet/>
      <dgm:spPr/>
      <dgm:t>
        <a:bodyPr/>
        <a:lstStyle/>
        <a:p>
          <a:endParaRPr lang="en-US"/>
        </a:p>
      </dgm:t>
    </dgm:pt>
    <dgm:pt modelId="{EF18D165-7C6D-4BE1-B8ED-AAEC8D79CFFD}">
      <dgm:prSet/>
      <dgm:spPr/>
      <dgm:t>
        <a:bodyPr/>
        <a:lstStyle/>
        <a:p>
          <a:r>
            <a:rPr lang="da-DK"/>
            <a:t>Vi henter jer tilbage igen.</a:t>
          </a:r>
          <a:endParaRPr lang="en-US"/>
        </a:p>
      </dgm:t>
    </dgm:pt>
    <dgm:pt modelId="{61C94B8E-A2C4-4E1F-9807-50BA4A09B29E}" type="parTrans" cxnId="{72721DD9-EA5F-4C31-9535-2663648A0B1A}">
      <dgm:prSet/>
      <dgm:spPr/>
      <dgm:t>
        <a:bodyPr/>
        <a:lstStyle/>
        <a:p>
          <a:endParaRPr lang="en-US"/>
        </a:p>
      </dgm:t>
    </dgm:pt>
    <dgm:pt modelId="{065C4D7B-0696-4FAA-99C7-3A414D55BD98}" type="sibTrans" cxnId="{72721DD9-EA5F-4C31-9535-2663648A0B1A}">
      <dgm:prSet/>
      <dgm:spPr/>
      <dgm:t>
        <a:bodyPr/>
        <a:lstStyle/>
        <a:p>
          <a:endParaRPr lang="en-US"/>
        </a:p>
      </dgm:t>
    </dgm:pt>
    <dgm:pt modelId="{725D690A-1C67-44EA-9ECB-93E2954485E2}" type="pres">
      <dgm:prSet presAssocID="{86A10656-9D8F-4128-8EC8-26D57AE789B4}" presName="linear" presStyleCnt="0">
        <dgm:presLayoutVars>
          <dgm:animLvl val="lvl"/>
          <dgm:resizeHandles val="exact"/>
        </dgm:presLayoutVars>
      </dgm:prSet>
      <dgm:spPr/>
    </dgm:pt>
    <dgm:pt modelId="{B33904D3-6057-4CBB-94F4-F9B07C0B879C}" type="pres">
      <dgm:prSet presAssocID="{2101DA07-2D81-429C-8DA1-C18D958576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5B13721-D828-42B2-95CF-7C204153A816}" type="pres">
      <dgm:prSet presAssocID="{7B311C57-7331-4F9E-ACBD-2C07C34FDBAC}" presName="spacer" presStyleCnt="0"/>
      <dgm:spPr/>
    </dgm:pt>
    <dgm:pt modelId="{F18C1B41-6DBE-45F8-A025-CFD36460C467}" type="pres">
      <dgm:prSet presAssocID="{3875ACFF-28EE-48E9-B9E7-ED0130B7613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978042-F152-4D1B-9A36-3C9447276FEC}" type="pres">
      <dgm:prSet presAssocID="{C4FFF06C-53B7-4572-9B2D-202026F2F752}" presName="spacer" presStyleCnt="0"/>
      <dgm:spPr/>
    </dgm:pt>
    <dgm:pt modelId="{08CA0767-E1DD-46FA-B2F2-9BC8034333CF}" type="pres">
      <dgm:prSet presAssocID="{6DB16D74-9A23-424F-9F2D-FB17633A6A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1AAC3B-E0C6-426D-AEFC-087348D750A0}" type="pres">
      <dgm:prSet presAssocID="{10776BFE-4D23-4B1D-97EA-923BD863D528}" presName="spacer" presStyleCnt="0"/>
      <dgm:spPr/>
    </dgm:pt>
    <dgm:pt modelId="{6D18D4A2-72E0-44D1-9518-BD5817B62829}" type="pres">
      <dgm:prSet presAssocID="{5F5B6E3B-49BD-4594-ADD5-E045DF5C6A8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939292-563C-43F1-BDC0-179A483E3C2C}" type="pres">
      <dgm:prSet presAssocID="{9968A95C-51B2-4A2C-A705-DFFF5F6D1DAB}" presName="spacer" presStyleCnt="0"/>
      <dgm:spPr/>
    </dgm:pt>
    <dgm:pt modelId="{68112339-B0B8-4A57-99F3-2AB53FFFFE7E}" type="pres">
      <dgm:prSet presAssocID="{EF18D165-7C6D-4BE1-B8ED-AAEC8D79CFF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9C110A-795F-4E6F-B786-6923D3E7DF01}" type="presOf" srcId="{2101DA07-2D81-429C-8DA1-C18D95857650}" destId="{B33904D3-6057-4CBB-94F4-F9B07C0B879C}" srcOrd="0" destOrd="0" presId="urn:microsoft.com/office/officeart/2005/8/layout/vList2"/>
    <dgm:cxn modelId="{6A8EC685-C8F5-40AC-B6FE-C478FB7B8D1F}" type="presOf" srcId="{86A10656-9D8F-4128-8EC8-26D57AE789B4}" destId="{725D690A-1C67-44EA-9ECB-93E2954485E2}" srcOrd="0" destOrd="0" presId="urn:microsoft.com/office/officeart/2005/8/layout/vList2"/>
    <dgm:cxn modelId="{C9CA5D90-964F-4211-B0AF-F6D74ADAB25C}" srcId="{86A10656-9D8F-4128-8EC8-26D57AE789B4}" destId="{6DB16D74-9A23-424F-9F2D-FB17633A6AEA}" srcOrd="2" destOrd="0" parTransId="{0812AB17-DE3D-4B20-8116-9BE44C376BD8}" sibTransId="{10776BFE-4D23-4B1D-97EA-923BD863D528}"/>
    <dgm:cxn modelId="{1CCD0DA8-45D3-40F7-9375-DA6054AFCFE6}" type="presOf" srcId="{3875ACFF-28EE-48E9-B9E7-ED0130B7613B}" destId="{F18C1B41-6DBE-45F8-A025-CFD36460C467}" srcOrd="0" destOrd="0" presId="urn:microsoft.com/office/officeart/2005/8/layout/vList2"/>
    <dgm:cxn modelId="{13B008AF-2F44-48B6-AB30-1DA5A12A716D}" type="presOf" srcId="{6DB16D74-9A23-424F-9F2D-FB17633A6AEA}" destId="{08CA0767-E1DD-46FA-B2F2-9BC8034333CF}" srcOrd="0" destOrd="0" presId="urn:microsoft.com/office/officeart/2005/8/layout/vList2"/>
    <dgm:cxn modelId="{8DD44EC0-BE4D-4C7B-BE4F-0A3C072B5BA6}" srcId="{86A10656-9D8F-4128-8EC8-26D57AE789B4}" destId="{5F5B6E3B-49BD-4594-ADD5-E045DF5C6A86}" srcOrd="3" destOrd="0" parTransId="{A8B522BC-B89D-4094-A611-8622D42C7D40}" sibTransId="{9968A95C-51B2-4A2C-A705-DFFF5F6D1DAB}"/>
    <dgm:cxn modelId="{2C1C89CF-28B1-4A56-B33D-E56D50C6F1BD}" srcId="{86A10656-9D8F-4128-8EC8-26D57AE789B4}" destId="{3875ACFF-28EE-48E9-B9E7-ED0130B7613B}" srcOrd="1" destOrd="0" parTransId="{AF367CCA-D681-4984-B3CD-8D713B11A5D0}" sibTransId="{C4FFF06C-53B7-4572-9B2D-202026F2F752}"/>
    <dgm:cxn modelId="{72721DD9-EA5F-4C31-9535-2663648A0B1A}" srcId="{86A10656-9D8F-4128-8EC8-26D57AE789B4}" destId="{EF18D165-7C6D-4BE1-B8ED-AAEC8D79CFFD}" srcOrd="4" destOrd="0" parTransId="{61C94B8E-A2C4-4E1F-9807-50BA4A09B29E}" sibTransId="{065C4D7B-0696-4FAA-99C7-3A414D55BD98}"/>
    <dgm:cxn modelId="{B06D4FE7-DF62-4ADB-AF27-E15591F617F8}" type="presOf" srcId="{5F5B6E3B-49BD-4594-ADD5-E045DF5C6A86}" destId="{6D18D4A2-72E0-44D1-9518-BD5817B62829}" srcOrd="0" destOrd="0" presId="urn:microsoft.com/office/officeart/2005/8/layout/vList2"/>
    <dgm:cxn modelId="{EB4FA3F2-1805-4BF9-9C6D-340D4D8B69F4}" srcId="{86A10656-9D8F-4128-8EC8-26D57AE789B4}" destId="{2101DA07-2D81-429C-8DA1-C18D95857650}" srcOrd="0" destOrd="0" parTransId="{47B8BCBC-318A-4961-A10F-AC748C660FAB}" sibTransId="{7B311C57-7331-4F9E-ACBD-2C07C34FDBAC}"/>
    <dgm:cxn modelId="{EA8888FC-51C8-4F1D-8E8A-79116CEE72D6}" type="presOf" srcId="{EF18D165-7C6D-4BE1-B8ED-AAEC8D79CFFD}" destId="{68112339-B0B8-4A57-99F3-2AB53FFFFE7E}" srcOrd="0" destOrd="0" presId="urn:microsoft.com/office/officeart/2005/8/layout/vList2"/>
    <dgm:cxn modelId="{420AFAE0-1160-4658-A8F9-320C9CACB48F}" type="presParOf" srcId="{725D690A-1C67-44EA-9ECB-93E2954485E2}" destId="{B33904D3-6057-4CBB-94F4-F9B07C0B879C}" srcOrd="0" destOrd="0" presId="urn:microsoft.com/office/officeart/2005/8/layout/vList2"/>
    <dgm:cxn modelId="{53C0ACE4-A509-4C53-9A0C-0DAB495FCAB7}" type="presParOf" srcId="{725D690A-1C67-44EA-9ECB-93E2954485E2}" destId="{05B13721-D828-42B2-95CF-7C204153A816}" srcOrd="1" destOrd="0" presId="urn:microsoft.com/office/officeart/2005/8/layout/vList2"/>
    <dgm:cxn modelId="{63737792-7359-435B-9F90-1373D2BF4E96}" type="presParOf" srcId="{725D690A-1C67-44EA-9ECB-93E2954485E2}" destId="{F18C1B41-6DBE-45F8-A025-CFD36460C467}" srcOrd="2" destOrd="0" presId="urn:microsoft.com/office/officeart/2005/8/layout/vList2"/>
    <dgm:cxn modelId="{EC68164A-F0B5-4A29-AF3E-6A33E30CF8A6}" type="presParOf" srcId="{725D690A-1C67-44EA-9ECB-93E2954485E2}" destId="{36978042-F152-4D1B-9A36-3C9447276FEC}" srcOrd="3" destOrd="0" presId="urn:microsoft.com/office/officeart/2005/8/layout/vList2"/>
    <dgm:cxn modelId="{C42469FB-85F6-477C-A995-D7F43ADE4A34}" type="presParOf" srcId="{725D690A-1C67-44EA-9ECB-93E2954485E2}" destId="{08CA0767-E1DD-46FA-B2F2-9BC8034333CF}" srcOrd="4" destOrd="0" presId="urn:microsoft.com/office/officeart/2005/8/layout/vList2"/>
    <dgm:cxn modelId="{EC352455-4E5D-4EE8-BFF1-3A5F3451360F}" type="presParOf" srcId="{725D690A-1C67-44EA-9ECB-93E2954485E2}" destId="{BD1AAC3B-E0C6-426D-AEFC-087348D750A0}" srcOrd="5" destOrd="0" presId="urn:microsoft.com/office/officeart/2005/8/layout/vList2"/>
    <dgm:cxn modelId="{EF6A6C86-7E05-4781-9891-0A03F651CFDA}" type="presParOf" srcId="{725D690A-1C67-44EA-9ECB-93E2954485E2}" destId="{6D18D4A2-72E0-44D1-9518-BD5817B62829}" srcOrd="6" destOrd="0" presId="urn:microsoft.com/office/officeart/2005/8/layout/vList2"/>
    <dgm:cxn modelId="{2E5FF2DC-98F8-48AE-89B7-FA96CCF7660E}" type="presParOf" srcId="{725D690A-1C67-44EA-9ECB-93E2954485E2}" destId="{98939292-563C-43F1-BDC0-179A483E3C2C}" srcOrd="7" destOrd="0" presId="urn:microsoft.com/office/officeart/2005/8/layout/vList2"/>
    <dgm:cxn modelId="{DF489673-4C79-42DD-888A-EE3CFD439D77}" type="presParOf" srcId="{725D690A-1C67-44EA-9ECB-93E2954485E2}" destId="{68112339-B0B8-4A57-99F3-2AB53FFFFE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2BF6-F8A8-4EF2-8591-B4F1E07F8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0472E-9A4B-4ABD-B4DD-1E30597A57E3}">
      <dgm:prSet/>
      <dgm:spPr/>
      <dgm:t>
        <a:bodyPr/>
        <a:lstStyle/>
        <a:p>
          <a:r>
            <a:rPr lang="da-DK" b="1" dirty="0"/>
            <a:t>Lokal evaluering for KUI-vejledere og fagprofessionelle (LÆS). </a:t>
          </a:r>
          <a:endParaRPr lang="en-US" dirty="0"/>
        </a:p>
      </dgm:t>
    </dgm:pt>
    <dgm:pt modelId="{41718615-DEF7-4A11-ABFD-D978CD7F4AD6}" type="parTrans" cxnId="{B745F6C6-0D0B-4868-BC88-4731581097B7}">
      <dgm:prSet/>
      <dgm:spPr/>
      <dgm:t>
        <a:bodyPr/>
        <a:lstStyle/>
        <a:p>
          <a:endParaRPr lang="en-US"/>
        </a:p>
      </dgm:t>
    </dgm:pt>
    <dgm:pt modelId="{AEB368CA-2A55-49CD-82B3-8DD1E0C15646}" type="sibTrans" cxnId="{B745F6C6-0D0B-4868-BC88-4731581097B7}">
      <dgm:prSet/>
      <dgm:spPr/>
      <dgm:t>
        <a:bodyPr/>
        <a:lstStyle/>
        <a:p>
          <a:endParaRPr lang="en-US"/>
        </a:p>
      </dgm:t>
    </dgm:pt>
    <dgm:pt modelId="{7288DB54-AF19-471F-8758-8A1C269AB8F8}">
      <dgm:prSet/>
      <dgm:spPr/>
      <dgm:t>
        <a:bodyPr/>
        <a:lstStyle/>
        <a:p>
          <a:r>
            <a:rPr lang="da-DK" b="1" dirty="0"/>
            <a:t>Den 24. november </a:t>
          </a:r>
        </a:p>
        <a:p>
          <a:r>
            <a:rPr lang="da-DK" b="1" dirty="0"/>
            <a:t>kl. 9.30 – 15.30 i Aalborg. </a:t>
          </a:r>
          <a:endParaRPr lang="en-US" dirty="0"/>
        </a:p>
      </dgm:t>
    </dgm:pt>
    <dgm:pt modelId="{02669959-E83D-459C-8BF5-2BBC48FC10C8}" type="parTrans" cxnId="{3690714A-0A01-4A9E-AC98-39BFAA951B59}">
      <dgm:prSet/>
      <dgm:spPr/>
      <dgm:t>
        <a:bodyPr/>
        <a:lstStyle/>
        <a:p>
          <a:endParaRPr lang="en-US"/>
        </a:p>
      </dgm:t>
    </dgm:pt>
    <dgm:pt modelId="{10D2A816-EA09-48F7-85C0-2F4F12F031F7}" type="sibTrans" cxnId="{3690714A-0A01-4A9E-AC98-39BFAA951B59}">
      <dgm:prSet/>
      <dgm:spPr/>
      <dgm:t>
        <a:bodyPr/>
        <a:lstStyle/>
        <a:p>
          <a:endParaRPr lang="en-US"/>
        </a:p>
      </dgm:t>
    </dgm:pt>
    <dgm:pt modelId="{ADBA404B-2707-4AE9-B563-90AA7C7D8359}">
      <dgm:prSet/>
      <dgm:spPr/>
      <dgm:t>
        <a:bodyPr/>
        <a:lstStyle/>
        <a:p>
          <a:r>
            <a:rPr lang="da-DK" b="1" dirty="0"/>
            <a:t>Den 25. november</a:t>
          </a:r>
        </a:p>
        <a:p>
          <a:r>
            <a:rPr lang="da-DK" b="1" dirty="0"/>
            <a:t> kl. 9 – 15 på Frederiksberg</a:t>
          </a:r>
          <a:endParaRPr lang="en-US" dirty="0"/>
        </a:p>
      </dgm:t>
    </dgm:pt>
    <dgm:pt modelId="{DF1575E5-C7CC-4B29-A0EC-9E111A7C80B8}" type="parTrans" cxnId="{EEE10989-3696-4379-8FA1-44F5700E252F}">
      <dgm:prSet/>
      <dgm:spPr/>
      <dgm:t>
        <a:bodyPr/>
        <a:lstStyle/>
        <a:p>
          <a:endParaRPr lang="en-US"/>
        </a:p>
      </dgm:t>
    </dgm:pt>
    <dgm:pt modelId="{7587768C-54DB-486B-8643-AA58681EC4EC}" type="sibTrans" cxnId="{EEE10989-3696-4379-8FA1-44F5700E252F}">
      <dgm:prSet/>
      <dgm:spPr/>
      <dgm:t>
        <a:bodyPr/>
        <a:lstStyle/>
        <a:p>
          <a:endParaRPr lang="en-US"/>
        </a:p>
      </dgm:t>
    </dgm:pt>
    <dgm:pt modelId="{90A359E2-EA53-4814-A1F0-DA354012F49A}" type="pres">
      <dgm:prSet presAssocID="{45722BF6-F8A8-4EF2-8591-B4F1E07F8A6E}" presName="linear" presStyleCnt="0">
        <dgm:presLayoutVars>
          <dgm:animLvl val="lvl"/>
          <dgm:resizeHandles val="exact"/>
        </dgm:presLayoutVars>
      </dgm:prSet>
      <dgm:spPr/>
    </dgm:pt>
    <dgm:pt modelId="{C914F7A9-7C00-43C8-9278-87098FBA9BF1}" type="pres">
      <dgm:prSet presAssocID="{68D0472E-9A4B-4ABD-B4DD-1E30597A5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E110DB-388C-47FE-AEBC-C118795779E6}" type="pres">
      <dgm:prSet presAssocID="{AEB368CA-2A55-49CD-82B3-8DD1E0C15646}" presName="spacer" presStyleCnt="0"/>
      <dgm:spPr/>
    </dgm:pt>
    <dgm:pt modelId="{C445F149-5612-4B67-BCCD-57331CDBAFA6}" type="pres">
      <dgm:prSet presAssocID="{7288DB54-AF19-471F-8758-8A1C269AB8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5DC47E-E88A-4AB0-917A-245C3CEFC838}" type="pres">
      <dgm:prSet presAssocID="{10D2A816-EA09-48F7-85C0-2F4F12F031F7}" presName="spacer" presStyleCnt="0"/>
      <dgm:spPr/>
    </dgm:pt>
    <dgm:pt modelId="{46EEF489-D52B-42E4-9779-28DEC097CD2D}" type="pres">
      <dgm:prSet presAssocID="{ADBA404B-2707-4AE9-B563-90AA7C7D83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25739-C3AA-4EBC-BCF8-335E2D41E176}" type="presOf" srcId="{7288DB54-AF19-471F-8758-8A1C269AB8F8}" destId="{C445F149-5612-4B67-BCCD-57331CDBAFA6}" srcOrd="0" destOrd="0" presId="urn:microsoft.com/office/officeart/2005/8/layout/vList2"/>
    <dgm:cxn modelId="{3690714A-0A01-4A9E-AC98-39BFAA951B59}" srcId="{45722BF6-F8A8-4EF2-8591-B4F1E07F8A6E}" destId="{7288DB54-AF19-471F-8758-8A1C269AB8F8}" srcOrd="1" destOrd="0" parTransId="{02669959-E83D-459C-8BF5-2BBC48FC10C8}" sibTransId="{10D2A816-EA09-48F7-85C0-2F4F12F031F7}"/>
    <dgm:cxn modelId="{9DC59551-7698-443D-BD4F-098DFAA15962}" type="presOf" srcId="{ADBA404B-2707-4AE9-B563-90AA7C7D8359}" destId="{46EEF489-D52B-42E4-9779-28DEC097CD2D}" srcOrd="0" destOrd="0" presId="urn:microsoft.com/office/officeart/2005/8/layout/vList2"/>
    <dgm:cxn modelId="{EEE10989-3696-4379-8FA1-44F5700E252F}" srcId="{45722BF6-F8A8-4EF2-8591-B4F1E07F8A6E}" destId="{ADBA404B-2707-4AE9-B563-90AA7C7D8359}" srcOrd="2" destOrd="0" parTransId="{DF1575E5-C7CC-4B29-A0EC-9E111A7C80B8}" sibTransId="{7587768C-54DB-486B-8643-AA58681EC4EC}"/>
    <dgm:cxn modelId="{1DB0D1A0-D056-48AA-BDCB-0EFBB060F478}" type="presOf" srcId="{45722BF6-F8A8-4EF2-8591-B4F1E07F8A6E}" destId="{90A359E2-EA53-4814-A1F0-DA354012F49A}" srcOrd="0" destOrd="0" presId="urn:microsoft.com/office/officeart/2005/8/layout/vList2"/>
    <dgm:cxn modelId="{B745F6C6-0D0B-4868-BC88-4731581097B7}" srcId="{45722BF6-F8A8-4EF2-8591-B4F1E07F8A6E}" destId="{68D0472E-9A4B-4ABD-B4DD-1E30597A57E3}" srcOrd="0" destOrd="0" parTransId="{41718615-DEF7-4A11-ABFD-D978CD7F4AD6}" sibTransId="{AEB368CA-2A55-49CD-82B3-8DD1E0C15646}"/>
    <dgm:cxn modelId="{5A4BD5F1-9BC4-4AED-BAE5-DE47FBBB6EAC}" type="presOf" srcId="{68D0472E-9A4B-4ABD-B4DD-1E30597A57E3}" destId="{C914F7A9-7C00-43C8-9278-87098FBA9BF1}" srcOrd="0" destOrd="0" presId="urn:microsoft.com/office/officeart/2005/8/layout/vList2"/>
    <dgm:cxn modelId="{FEC1E41A-4891-4F99-89C2-ACC5455EB759}" type="presParOf" srcId="{90A359E2-EA53-4814-A1F0-DA354012F49A}" destId="{C914F7A9-7C00-43C8-9278-87098FBA9BF1}" srcOrd="0" destOrd="0" presId="urn:microsoft.com/office/officeart/2005/8/layout/vList2"/>
    <dgm:cxn modelId="{B2D2669B-8564-4B97-A84F-6C8123FD8E77}" type="presParOf" srcId="{90A359E2-EA53-4814-A1F0-DA354012F49A}" destId="{E5E110DB-388C-47FE-AEBC-C118795779E6}" srcOrd="1" destOrd="0" presId="urn:microsoft.com/office/officeart/2005/8/layout/vList2"/>
    <dgm:cxn modelId="{6D2E71F0-8DD7-4C99-8DF0-EB7514B7B7F9}" type="presParOf" srcId="{90A359E2-EA53-4814-A1F0-DA354012F49A}" destId="{C445F149-5612-4B67-BCCD-57331CDBAFA6}" srcOrd="2" destOrd="0" presId="urn:microsoft.com/office/officeart/2005/8/layout/vList2"/>
    <dgm:cxn modelId="{C145E63E-0867-4587-B85A-3B940BFC3E52}" type="presParOf" srcId="{90A359E2-EA53-4814-A1F0-DA354012F49A}" destId="{375DC47E-E88A-4AB0-917A-245C3CEFC838}" srcOrd="3" destOrd="0" presId="urn:microsoft.com/office/officeart/2005/8/layout/vList2"/>
    <dgm:cxn modelId="{E18F54B5-1417-4242-9F64-45E301AA982E}" type="presParOf" srcId="{90A359E2-EA53-4814-A1F0-DA354012F49A}" destId="{46EEF489-D52B-42E4-9779-28DEC097CD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F174E-3C1B-4D35-8489-6C34646EDE95}">
      <dsp:nvSpPr>
        <dsp:cNvPr id="0" name=""/>
        <dsp:cNvSpPr/>
      </dsp:nvSpPr>
      <dsp:spPr>
        <a:xfrm>
          <a:off x="939739" y="618635"/>
          <a:ext cx="751625" cy="75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A5C49-F48D-4E1D-8B0E-4594F91FF5C6}">
      <dsp:nvSpPr>
        <dsp:cNvPr id="0" name=""/>
        <dsp:cNvSpPr/>
      </dsp:nvSpPr>
      <dsp:spPr>
        <a:xfrm>
          <a:off x="1097581" y="776477"/>
          <a:ext cx="435942" cy="435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B4321-FAC2-4C49-97FE-EBDFD650D03B}">
      <dsp:nvSpPr>
        <dsp:cNvPr id="0" name=""/>
        <dsp:cNvSpPr/>
      </dsp:nvSpPr>
      <dsp:spPr>
        <a:xfrm>
          <a:off x="1852427" y="618635"/>
          <a:ext cx="1771688" cy="75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Deltagende observation</a:t>
          </a:r>
        </a:p>
      </dsp:txBody>
      <dsp:txXfrm>
        <a:off x="1852427" y="618635"/>
        <a:ext cx="1771688" cy="751625"/>
      </dsp:txXfrm>
    </dsp:sp>
    <dsp:sp modelId="{FCDEB6A8-4181-4F15-990E-65A54FBC2720}">
      <dsp:nvSpPr>
        <dsp:cNvPr id="0" name=""/>
        <dsp:cNvSpPr/>
      </dsp:nvSpPr>
      <dsp:spPr>
        <a:xfrm>
          <a:off x="3932819" y="618635"/>
          <a:ext cx="751625" cy="75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A87AA-AC17-4B22-AEEE-DA9291A3DA2B}">
      <dsp:nvSpPr>
        <dsp:cNvPr id="0" name=""/>
        <dsp:cNvSpPr/>
      </dsp:nvSpPr>
      <dsp:spPr>
        <a:xfrm>
          <a:off x="4090660" y="776477"/>
          <a:ext cx="435942" cy="435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EE46A-2CFC-4192-8B59-23495C5AC7E1}">
      <dsp:nvSpPr>
        <dsp:cNvPr id="0" name=""/>
        <dsp:cNvSpPr/>
      </dsp:nvSpPr>
      <dsp:spPr>
        <a:xfrm>
          <a:off x="4845506" y="618635"/>
          <a:ext cx="1771688" cy="75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Ikke-</a:t>
          </a:r>
          <a:r>
            <a:rPr lang="en-US" sz="1800" kern="1200" dirty="0" err="1"/>
            <a:t>deltagende</a:t>
          </a:r>
          <a:r>
            <a:rPr lang="en-US" sz="1800" kern="1200" dirty="0"/>
            <a:t> observation</a:t>
          </a:r>
        </a:p>
      </dsp:txBody>
      <dsp:txXfrm>
        <a:off x="4845506" y="618635"/>
        <a:ext cx="1771688" cy="751625"/>
      </dsp:txXfrm>
    </dsp:sp>
    <dsp:sp modelId="{F0943EA2-124E-4D09-808D-8E7C6512CC8F}">
      <dsp:nvSpPr>
        <dsp:cNvPr id="0" name=""/>
        <dsp:cNvSpPr/>
      </dsp:nvSpPr>
      <dsp:spPr>
        <a:xfrm>
          <a:off x="6925898" y="618635"/>
          <a:ext cx="751625" cy="75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582E4-A839-478A-82B2-AFF4D0B63C30}">
      <dsp:nvSpPr>
        <dsp:cNvPr id="0" name=""/>
        <dsp:cNvSpPr/>
      </dsp:nvSpPr>
      <dsp:spPr>
        <a:xfrm>
          <a:off x="7083739" y="776477"/>
          <a:ext cx="435942" cy="435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8E816-7FB3-48DA-8255-2C65E50BC1EB}">
      <dsp:nvSpPr>
        <dsp:cNvPr id="0" name=""/>
        <dsp:cNvSpPr/>
      </dsp:nvSpPr>
      <dsp:spPr>
        <a:xfrm>
          <a:off x="7838585" y="618635"/>
          <a:ext cx="1771688" cy="75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Struktureret vs. ustruktureret</a:t>
          </a:r>
        </a:p>
      </dsp:txBody>
      <dsp:txXfrm>
        <a:off x="7838585" y="618635"/>
        <a:ext cx="1771688" cy="75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904D3-6057-4CBB-94F4-F9B07C0B879C}">
      <dsp:nvSpPr>
        <dsp:cNvPr id="0" name=""/>
        <dsp:cNvSpPr/>
      </dsp:nvSpPr>
      <dsp:spPr>
        <a:xfrm>
          <a:off x="0" y="486458"/>
          <a:ext cx="407055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I skal nu ud i breakout rooms frem til 14.35</a:t>
          </a:r>
          <a:endParaRPr lang="en-US" sz="1600" kern="1200"/>
        </a:p>
      </dsp:txBody>
      <dsp:txXfrm>
        <a:off x="31185" y="517643"/>
        <a:ext cx="4008185" cy="576450"/>
      </dsp:txXfrm>
    </dsp:sp>
    <dsp:sp modelId="{F18C1B41-6DBE-45F8-A025-CFD36460C467}">
      <dsp:nvSpPr>
        <dsp:cNvPr id="0" name=""/>
        <dsp:cNvSpPr/>
      </dsp:nvSpPr>
      <dsp:spPr>
        <a:xfrm>
          <a:off x="0" y="1171358"/>
          <a:ext cx="407055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Her skal I arbejde med at formulere hvordan I erfaringsindsamler og dokumenter.</a:t>
          </a:r>
          <a:endParaRPr lang="en-US" sz="1600" kern="1200" dirty="0"/>
        </a:p>
      </dsp:txBody>
      <dsp:txXfrm>
        <a:off x="31185" y="1202543"/>
        <a:ext cx="4008185" cy="576450"/>
      </dsp:txXfrm>
    </dsp:sp>
    <dsp:sp modelId="{08CA0767-E1DD-46FA-B2F2-9BC8034333CF}">
      <dsp:nvSpPr>
        <dsp:cNvPr id="0" name=""/>
        <dsp:cNvSpPr/>
      </dsp:nvSpPr>
      <dsp:spPr>
        <a:xfrm>
          <a:off x="0" y="1856259"/>
          <a:ext cx="407055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Brug arbejdsarkets side 3.</a:t>
          </a:r>
          <a:endParaRPr lang="en-US" sz="1600" kern="1200"/>
        </a:p>
      </dsp:txBody>
      <dsp:txXfrm>
        <a:off x="31185" y="1887444"/>
        <a:ext cx="4008185" cy="576450"/>
      </dsp:txXfrm>
    </dsp:sp>
    <dsp:sp modelId="{6D18D4A2-72E0-44D1-9518-BD5817B62829}">
      <dsp:nvSpPr>
        <dsp:cNvPr id="0" name=""/>
        <dsp:cNvSpPr/>
      </dsp:nvSpPr>
      <dsp:spPr>
        <a:xfrm>
          <a:off x="0" y="2541159"/>
          <a:ext cx="407055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Følg proceduren t.h.</a:t>
          </a:r>
          <a:endParaRPr lang="en-US" sz="1600" kern="1200"/>
        </a:p>
      </dsp:txBody>
      <dsp:txXfrm>
        <a:off x="31185" y="2572344"/>
        <a:ext cx="4008185" cy="576450"/>
      </dsp:txXfrm>
    </dsp:sp>
    <dsp:sp modelId="{68112339-B0B8-4A57-99F3-2AB53FFFFE7E}">
      <dsp:nvSpPr>
        <dsp:cNvPr id="0" name=""/>
        <dsp:cNvSpPr/>
      </dsp:nvSpPr>
      <dsp:spPr>
        <a:xfrm>
          <a:off x="0" y="3226059"/>
          <a:ext cx="407055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Vi henter jer tilbage igen.</a:t>
          </a:r>
          <a:endParaRPr lang="en-US" sz="1600" kern="1200"/>
        </a:p>
      </dsp:txBody>
      <dsp:txXfrm>
        <a:off x="31185" y="3257244"/>
        <a:ext cx="4008185" cy="576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F7A9-7C00-43C8-9278-87098FBA9BF1}">
      <dsp:nvSpPr>
        <dsp:cNvPr id="0" name=""/>
        <dsp:cNvSpPr/>
      </dsp:nvSpPr>
      <dsp:spPr>
        <a:xfrm>
          <a:off x="0" y="29743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Lokal evaluering for KUI-vejledere og fagprofessionelle (LÆS). </a:t>
          </a:r>
          <a:endParaRPr lang="en-US" sz="2900" kern="1200" dirty="0"/>
        </a:p>
      </dsp:txBody>
      <dsp:txXfrm>
        <a:off x="77847" y="375285"/>
        <a:ext cx="4706752" cy="1439016"/>
      </dsp:txXfrm>
    </dsp:sp>
    <dsp:sp modelId="{C445F149-5612-4B67-BCCD-57331CDBAFA6}">
      <dsp:nvSpPr>
        <dsp:cNvPr id="0" name=""/>
        <dsp:cNvSpPr/>
      </dsp:nvSpPr>
      <dsp:spPr>
        <a:xfrm>
          <a:off x="0" y="197566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24. november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kl. 9.30 – 15.30 i Aalborg. </a:t>
          </a:r>
          <a:endParaRPr lang="en-US" sz="2900" kern="1200" dirty="0"/>
        </a:p>
      </dsp:txBody>
      <dsp:txXfrm>
        <a:off x="77847" y="2053515"/>
        <a:ext cx="4706752" cy="1439016"/>
      </dsp:txXfrm>
    </dsp:sp>
    <dsp:sp modelId="{46EEF489-D52B-42E4-9779-28DEC097CD2D}">
      <dsp:nvSpPr>
        <dsp:cNvPr id="0" name=""/>
        <dsp:cNvSpPr/>
      </dsp:nvSpPr>
      <dsp:spPr>
        <a:xfrm>
          <a:off x="0" y="365389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25. november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 kl. 9 – 15 på Frederiksberg</a:t>
          </a:r>
          <a:endParaRPr lang="en-US" sz="2900" kern="1200" dirty="0"/>
        </a:p>
      </dsp:txBody>
      <dsp:txXfrm>
        <a:off x="77847" y="3731745"/>
        <a:ext cx="4706752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F9EE-ADD7-4327-B4BD-0323A6E0F7E3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DE0E-944E-40ED-9A80-763BEA3870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3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2DE0E-944E-40ED-9A80-763BEA38707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4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2DE0E-944E-40ED-9A80-763BEA38707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83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0520-D0AF-3FCE-F7DE-415E0961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</a:rPr>
              <a:t>Styrkede overgange for unge med ordblindhed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16F6-0E05-2C96-F30B-C78247500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Online seminar den 14. august 2025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DB7B-5660-E294-9B13-C222BC2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1121292"/>
            <a:ext cx="11327549" cy="30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F2FDB-06F5-BD24-FC4A-352EA6BD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Opsamling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C18A84-E858-173C-FA07-5F0C87851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DF08E-5AE7-898F-DF5E-287F366A8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Afklarende spørgsmål?</a:t>
            </a:r>
          </a:p>
          <a:p>
            <a:r>
              <a:rPr lang="en-US"/>
              <a:t>Opmærksomhedspunkter?</a:t>
            </a:r>
          </a:p>
          <a:p>
            <a:r>
              <a:rPr lang="en-US"/>
              <a:t>Evt. deling af erfaringer fra første afprøvninger.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26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86023F-43DE-D19E-FCEB-9DD3A29A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Metoder til </a:t>
            </a:r>
            <a:r>
              <a:rPr lang="da-DK" dirty="0" err="1">
                <a:solidFill>
                  <a:srgbClr val="FFFFFF"/>
                </a:solidFill>
              </a:rPr>
              <a:t>erfaringopsamling</a:t>
            </a:r>
            <a:endParaRPr lang="da-DK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3FA226-652C-0D43-97B3-43B66338E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Observation</a:t>
            </a:r>
          </a:p>
          <a:p>
            <a:r>
              <a:rPr lang="da-DK" sz="2400" dirty="0">
                <a:solidFill>
                  <a:srgbClr val="FFFFFF"/>
                </a:solidFill>
              </a:rPr>
              <a:t>Interview</a:t>
            </a:r>
          </a:p>
        </p:txBody>
      </p:sp>
      <p:pic>
        <p:nvPicPr>
          <p:cNvPr id="6" name="Pladsholder til indhold 5" descr="To cirkler, en massiv og en udfyldning med prik">
            <a:extLst>
              <a:ext uri="{FF2B5EF4-FFF2-40B4-BE49-F238E27FC236}">
                <a16:creationId xmlns:a16="http://schemas.microsoft.com/office/drawing/2014/main" id="{8E5D26BC-457A-A3F1-B0DF-AEFAC46F0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062" y="2266950"/>
            <a:ext cx="3910013" cy="3910013"/>
          </a:xfrm>
        </p:spPr>
      </p:pic>
    </p:spTree>
    <p:extLst>
      <p:ext uri="{BB962C8B-B14F-4D97-AF65-F5344CB8AC3E}">
        <p14:creationId xmlns:p14="http://schemas.microsoft.com/office/powerpoint/2010/main" val="26553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Observation som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/>
              <a:t>Observation er en kvalitativ metode til at indsamle viden gennem systematisk iagttagelse.</a:t>
            </a:r>
          </a:p>
        </p:txBody>
      </p:sp>
      <p:pic>
        <p:nvPicPr>
          <p:cNvPr id="5" name="Picture 4" descr="Forstørrelsesglas, der viser faldende resultater">
            <a:extLst>
              <a:ext uri="{FF2B5EF4-FFF2-40B4-BE49-F238E27FC236}">
                <a16:creationId xmlns:a16="http://schemas.microsoft.com/office/drawing/2014/main" id="{81296D55-9850-717B-783A-9F97CE7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0" r="26860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Typer af observation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E3E7F3-CBAD-D788-6AF9-76587CD6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90303"/>
              </p:ext>
            </p:extLst>
          </p:nvPr>
        </p:nvGraphicFramePr>
        <p:xfrm>
          <a:off x="677584" y="1344342"/>
          <a:ext cx="10550014" cy="198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AA52-06C3-BACC-6647-D0AD6786B31F}"/>
              </a:ext>
            </a:extLst>
          </p:cNvPr>
          <p:cNvSpPr txBox="1">
            <a:spLocks/>
          </p:cNvSpPr>
          <p:nvPr/>
        </p:nvSpPr>
        <p:spPr>
          <a:xfrm>
            <a:off x="393285" y="4020306"/>
            <a:ext cx="3351963" cy="211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/>
              <a:t>Deltagende observation:</a:t>
            </a:r>
          </a:p>
          <a:p>
            <a:pPr marL="0" indent="0">
              <a:buNone/>
            </a:pPr>
            <a:r>
              <a:rPr lang="da-DK" sz="1800" dirty="0"/>
              <a:t>Observatøren deltager aktivt i situationen.</a:t>
            </a:r>
          </a:p>
          <a:p>
            <a:pPr marL="0" indent="0">
              <a:buNone/>
            </a:pPr>
            <a:r>
              <a:rPr lang="da-DK" sz="1800" dirty="0"/>
              <a:t>Eksempel: En lærer deltager i gruppearbejde for at forstå elevinteraktion.</a:t>
            </a:r>
          </a:p>
          <a:p>
            <a:endParaRPr lang="da-DK" sz="18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5AAC22E-4F2B-C497-97AD-0758D122D80C}"/>
              </a:ext>
            </a:extLst>
          </p:cNvPr>
          <p:cNvSpPr txBox="1"/>
          <p:nvPr/>
        </p:nvSpPr>
        <p:spPr>
          <a:xfrm>
            <a:off x="3814076" y="3683091"/>
            <a:ext cx="36879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Ikke-deltagende observation:</a:t>
            </a:r>
          </a:p>
          <a:p>
            <a:r>
              <a:rPr lang="da-DK" sz="1800" dirty="0"/>
              <a:t>Observatøren er passiv og påvirker ikke situationen.</a:t>
            </a:r>
          </a:p>
          <a:p>
            <a:endParaRPr lang="da-DK" sz="1800" dirty="0"/>
          </a:p>
          <a:p>
            <a:r>
              <a:rPr lang="da-DK" sz="1800" dirty="0"/>
              <a:t>Eksempel: En forsker observerer undervisningen fra bagerst i lokalet.</a:t>
            </a:r>
          </a:p>
          <a:p>
            <a:endParaRPr lang="da-DK" sz="18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5CFEDF-F288-9A33-9D8E-D3100A085C40}"/>
              </a:ext>
            </a:extLst>
          </p:cNvPr>
          <p:cNvSpPr txBox="1"/>
          <p:nvPr/>
        </p:nvSpPr>
        <p:spPr>
          <a:xfrm>
            <a:off x="7806819" y="3129094"/>
            <a:ext cx="42278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Struktureret observation:</a:t>
            </a:r>
          </a:p>
          <a:p>
            <a:r>
              <a:rPr lang="da-DK" sz="1800" dirty="0"/>
              <a:t>Observationen følger en fast skabelon eller tjekliste.</a:t>
            </a:r>
          </a:p>
          <a:p>
            <a:r>
              <a:rPr lang="da-DK" sz="1800" dirty="0"/>
              <a:t>Eksempel: Brug af skema til at registrere hvor ofte elever rækker hånden op.</a:t>
            </a:r>
          </a:p>
          <a:p>
            <a:endParaRPr lang="da-DK" sz="1800" dirty="0"/>
          </a:p>
          <a:p>
            <a:r>
              <a:rPr lang="da-DK" sz="1800" b="1" dirty="0"/>
              <a:t>Ustruktureret observation:</a:t>
            </a:r>
          </a:p>
          <a:p>
            <a:r>
              <a:rPr lang="da-DK" sz="1800" dirty="0"/>
              <a:t>Åben og fleksibel tilgang uden fast skema.</a:t>
            </a:r>
          </a:p>
          <a:p>
            <a:r>
              <a:rPr lang="da-DK" sz="1800" dirty="0"/>
              <a:t>Eksempel: Notere frie observationer af elevernes adfærd i frikvarteret.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2DC330-4FF8-0513-3B59-D2A30934FD80}"/>
              </a:ext>
            </a:extLst>
          </p:cNvPr>
          <p:cNvSpPr txBox="1"/>
          <p:nvPr/>
        </p:nvSpPr>
        <p:spPr>
          <a:xfrm>
            <a:off x="421940" y="6137735"/>
            <a:ext cx="725622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1800" dirty="0"/>
              <a:t>På hjemmeside: Se metode-ark med forslag til observationslog. Juster det gerne.</a:t>
            </a:r>
            <a:endParaRPr lang="da-DK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Interview som metode til vidensindsamling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054" y="286173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900" dirty="0"/>
              <a:t>Interview er en </a:t>
            </a:r>
            <a:r>
              <a:rPr lang="da-DK" sz="1900" b="1" dirty="0"/>
              <a:t>kvalitativ metode </a:t>
            </a:r>
            <a:r>
              <a:rPr lang="da-DK" sz="1900" dirty="0"/>
              <a:t>til at indsamle dybdegående viden gennem samtale.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b="1" dirty="0"/>
              <a:t>Typer af interview:</a:t>
            </a:r>
          </a:p>
          <a:p>
            <a:r>
              <a:rPr lang="da-DK" sz="1900" dirty="0"/>
              <a:t>Struktureret: Fast spørgeramme, fx spørgeskema.</a:t>
            </a:r>
          </a:p>
          <a:p>
            <a:r>
              <a:rPr lang="da-DK" sz="1900" dirty="0"/>
              <a:t>Semistruktureret: Guidet samtale med åbne spørgsmål.</a:t>
            </a:r>
          </a:p>
          <a:p>
            <a:r>
              <a:rPr lang="da-DK" sz="1900" dirty="0"/>
              <a:t>Ustruktureret: Fri samtale, hvor emner opstår spontant.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b="1" dirty="0"/>
              <a:t>Praktiske råd:</a:t>
            </a:r>
          </a:p>
          <a:p>
            <a:r>
              <a:rPr lang="da-DK" sz="1900" dirty="0"/>
              <a:t>Forbered åbne og relevante spørgsmål.</a:t>
            </a:r>
          </a:p>
          <a:p>
            <a:r>
              <a:rPr lang="da-DK" sz="1900" dirty="0"/>
              <a:t>Husk aktiv lytning.</a:t>
            </a:r>
          </a:p>
          <a:p>
            <a:r>
              <a:rPr lang="da-DK" sz="1900" dirty="0"/>
              <a:t> Skab tryghed og tillid hos deltageren.</a:t>
            </a:r>
          </a:p>
          <a:p>
            <a:r>
              <a:rPr lang="da-DK" sz="1900" dirty="0"/>
              <a:t> Optag interviewet (med samtykke) for senere analyse.</a:t>
            </a:r>
          </a:p>
          <a:p>
            <a:r>
              <a:rPr lang="da-DK" sz="1900" dirty="0"/>
              <a:t>Vær opmærksom på kropssprog og tone.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A8A9A84-03EA-7F94-67E3-32F685E1D407}"/>
              </a:ext>
            </a:extLst>
          </p:cNvPr>
          <p:cNvSpPr txBox="1"/>
          <p:nvPr/>
        </p:nvSpPr>
        <p:spPr>
          <a:xfrm>
            <a:off x="4311444" y="5975778"/>
            <a:ext cx="7394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/>
              <a:t>Hjemmeside: se metode-ark om evaluering, observationslog og interview </a:t>
            </a:r>
            <a:endParaRPr lang="da-DK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E3BF-39FF-8A92-C55C-5D2D0C79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683C9-906D-C129-C29A-5320B203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104044"/>
            <a:ext cx="10515600" cy="1325563"/>
          </a:xfrm>
        </p:spPr>
        <p:txBody>
          <a:bodyPr/>
          <a:lstStyle/>
          <a:p>
            <a:r>
              <a:rPr lang="da-DK" dirty="0"/>
              <a:t>Lad os stille skarpt på jeres erfaringsindsamling og evaluering</a:t>
            </a:r>
          </a:p>
        </p:txBody>
      </p:sp>
      <p:graphicFrame>
        <p:nvGraphicFramePr>
          <p:cNvPr id="16" name="Pladsholder til indhold 2">
            <a:extLst>
              <a:ext uri="{FF2B5EF4-FFF2-40B4-BE49-F238E27FC236}">
                <a16:creationId xmlns:a16="http://schemas.microsoft.com/office/drawing/2014/main" id="{9D50F324-69EB-C776-4D79-C59234965C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03378"/>
              </p:ext>
            </p:extLst>
          </p:nvPr>
        </p:nvGraphicFramePr>
        <p:xfrm>
          <a:off x="504347" y="1666201"/>
          <a:ext cx="40705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7C27F95A-D332-EE32-BD1D-A7685CB2DDA9}"/>
              </a:ext>
            </a:extLst>
          </p:cNvPr>
          <p:cNvSpPr/>
          <p:nvPr/>
        </p:nvSpPr>
        <p:spPr>
          <a:xfrm>
            <a:off x="4827639" y="1715460"/>
            <a:ext cx="7015664" cy="42528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49DB546-84D4-9C6C-6D42-E09674EB5E0A}"/>
              </a:ext>
            </a:extLst>
          </p:cNvPr>
          <p:cNvSpPr txBox="1"/>
          <p:nvPr/>
        </p:nvSpPr>
        <p:spPr>
          <a:xfrm>
            <a:off x="7128387" y="2276942"/>
            <a:ext cx="373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/>
              <a:t>Procedure</a:t>
            </a:r>
          </a:p>
        </p:txBody>
      </p:sp>
      <p:pic>
        <p:nvPicPr>
          <p:cNvPr id="14" name="Grafik 13" descr="Kamera kontur">
            <a:extLst>
              <a:ext uri="{FF2B5EF4-FFF2-40B4-BE49-F238E27FC236}">
                <a16:creationId xmlns:a16="http://schemas.microsoft.com/office/drawing/2014/main" id="{0BF7DF9D-F32C-7560-9A03-1F7ADA6C2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5381" y="344905"/>
            <a:ext cx="1253612" cy="125361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BDD5851C-2C8A-B849-2415-24AC0BA9DCDD}"/>
              </a:ext>
            </a:extLst>
          </p:cNvPr>
          <p:cNvSpPr txBox="1"/>
          <p:nvPr/>
        </p:nvSpPr>
        <p:spPr>
          <a:xfrm>
            <a:off x="5651042" y="2917105"/>
            <a:ext cx="53688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Tx/>
              <a:buChar char="-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minutter, individuelt: Læs arbejdsarkets side 3</a:t>
            </a:r>
          </a:p>
          <a:p>
            <a:pPr marL="285750" indent="-285750" algn="l" rtl="0" fontAlgn="base">
              <a:buFontTx/>
              <a:buChar char="-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 minutters samtale, fælles: Brug spørgsmålene i arbejdsarket til at tale om jeres afprøvninger. Stil gerne nysgerrige spørgsmål til hinanden. Husk at tage noter hver især undervejs. </a:t>
            </a:r>
          </a:p>
          <a:p>
            <a:pPr marL="285750" indent="-285750" algn="l" rtl="0" fontAlgn="base">
              <a:buFontTx/>
              <a:buChar char="-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 minutter, individuelt (evt. med afprøvningsmakker). Udfyld arbejdsarkets side 3. </a:t>
            </a:r>
          </a:p>
        </p:txBody>
      </p:sp>
    </p:spTree>
    <p:extLst>
      <p:ext uri="{BB962C8B-B14F-4D97-AF65-F5344CB8AC3E}">
        <p14:creationId xmlns:p14="http://schemas.microsoft.com/office/powerpoint/2010/main" val="40770541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37FDE9-8D2C-2413-B3FF-A7715E9A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Jeres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arbejdsark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aktioner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CC6927-2C3E-8BB3-9734-C78D7B88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færdige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, </a:t>
            </a:r>
            <a:r>
              <a:rPr lang="en-US" sz="2000" dirty="0" err="1"/>
              <a:t>skal</a:t>
            </a:r>
            <a:r>
              <a:rPr lang="en-US" sz="2000" dirty="0"/>
              <a:t> I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snart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muligt</a:t>
            </a:r>
            <a:r>
              <a:rPr lang="en-US" sz="2000" dirty="0"/>
              <a:t> </a:t>
            </a:r>
            <a:r>
              <a:rPr lang="en-US" sz="2000" dirty="0" err="1"/>
              <a:t>gøre</a:t>
            </a:r>
            <a:r>
              <a:rPr lang="en-US" sz="2000" dirty="0"/>
              <a:t> </a:t>
            </a:r>
            <a:r>
              <a:rPr lang="en-US" sz="2000" dirty="0" err="1"/>
              <a:t>arket</a:t>
            </a:r>
            <a:r>
              <a:rPr lang="en-US" sz="2000" dirty="0"/>
              <a:t> </a:t>
            </a:r>
            <a:r>
              <a:rPr lang="en-US" sz="2000" dirty="0" err="1"/>
              <a:t>færdigt</a:t>
            </a:r>
            <a:r>
              <a:rPr lang="en-US" sz="2000" dirty="0"/>
              <a:t>.</a:t>
            </a:r>
          </a:p>
          <a:p>
            <a:r>
              <a:rPr lang="en-US" sz="2000" dirty="0"/>
              <a:t>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stå</a:t>
            </a:r>
            <a:r>
              <a:rPr lang="en-US" sz="2000" dirty="0"/>
              <a:t> med et </a:t>
            </a:r>
            <a:r>
              <a:rPr lang="en-US" sz="2000" dirty="0" err="1"/>
              <a:t>grundigt</a:t>
            </a:r>
            <a:r>
              <a:rPr lang="en-US" sz="2000" dirty="0"/>
              <a:t> og </a:t>
            </a:r>
            <a:r>
              <a:rPr lang="en-US" sz="2000" dirty="0" err="1"/>
              <a:t>detaljeret</a:t>
            </a:r>
            <a:r>
              <a:rPr lang="en-US" sz="2000" dirty="0"/>
              <a:t> ark, </a:t>
            </a:r>
            <a:r>
              <a:rPr lang="en-US" sz="2000" dirty="0" err="1"/>
              <a:t>når</a:t>
            </a:r>
            <a:r>
              <a:rPr lang="en-US" sz="2000" dirty="0"/>
              <a:t> I </a:t>
            </a:r>
            <a:r>
              <a:rPr lang="en-US" sz="2000" dirty="0" err="1"/>
              <a:t>går</a:t>
            </a:r>
            <a:r>
              <a:rPr lang="en-US" sz="2000" dirty="0"/>
              <a:t> </a:t>
            </a:r>
            <a:r>
              <a:rPr lang="en-US" sz="2000" dirty="0" err="1"/>
              <a:t>igang</a:t>
            </a:r>
            <a:r>
              <a:rPr lang="en-US" sz="2000" dirty="0"/>
              <a:t> med </a:t>
            </a:r>
            <a:r>
              <a:rPr lang="en-US" sz="2000" dirty="0" err="1"/>
              <a:t>aktionerne</a:t>
            </a:r>
            <a:r>
              <a:rPr lang="en-US" sz="2000" dirty="0"/>
              <a:t>.</a:t>
            </a:r>
          </a:p>
          <a:p>
            <a:r>
              <a:rPr lang="en-US" sz="2000" dirty="0"/>
              <a:t>Husk: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der nye </a:t>
            </a:r>
            <a:r>
              <a:rPr lang="en-US" sz="2000" dirty="0" err="1"/>
              <a:t>projektdeltagere</a:t>
            </a:r>
            <a:r>
              <a:rPr lang="en-US" sz="2000" dirty="0"/>
              <a:t> ind. De </a:t>
            </a:r>
            <a:r>
              <a:rPr lang="en-US" sz="2000" dirty="0" err="1"/>
              <a:t>kan</a:t>
            </a:r>
            <a:r>
              <a:rPr lang="en-US" sz="2000" dirty="0"/>
              <a:t> KUN </a:t>
            </a:r>
            <a:r>
              <a:rPr lang="en-US" sz="2000" dirty="0" err="1"/>
              <a:t>stå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skuldrene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, </a:t>
            </a:r>
            <a:r>
              <a:rPr lang="en-US" sz="2000" dirty="0" err="1"/>
              <a:t>hvis</a:t>
            </a:r>
            <a:r>
              <a:rPr lang="en-US" sz="2000" dirty="0"/>
              <a:t> I er </a:t>
            </a:r>
            <a:r>
              <a:rPr lang="en-US" sz="2000" dirty="0" err="1"/>
              <a:t>grundige</a:t>
            </a:r>
            <a:r>
              <a:rPr lang="en-US" sz="2000" dirty="0"/>
              <a:t> med </a:t>
            </a:r>
            <a:r>
              <a:rPr lang="en-US" sz="2000" dirty="0" err="1"/>
              <a:t>dokumentationen</a:t>
            </a:r>
            <a:r>
              <a:rPr lang="en-US" sz="2000" dirty="0"/>
              <a:t>.</a:t>
            </a:r>
          </a:p>
          <a:p>
            <a:r>
              <a:rPr lang="en-US" sz="2000" dirty="0"/>
              <a:t>Send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mail, </a:t>
            </a:r>
            <a:r>
              <a:rPr lang="en-US" sz="2000" dirty="0" err="1"/>
              <a:t>når</a:t>
            </a:r>
            <a:r>
              <a:rPr lang="en-US" sz="2000" dirty="0"/>
              <a:t> I er </a:t>
            </a:r>
            <a:r>
              <a:rPr lang="en-US" sz="2000" dirty="0" err="1"/>
              <a:t>færdige</a:t>
            </a:r>
            <a:r>
              <a:rPr lang="en-US" sz="2000" dirty="0"/>
              <a:t> (</a:t>
            </a:r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endnu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er det): mhau@kp.dk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dsholder til indhold 5" descr="En åben bog">
            <a:extLst>
              <a:ext uri="{FF2B5EF4-FFF2-40B4-BE49-F238E27FC236}">
                <a16:creationId xmlns:a16="http://schemas.microsoft.com/office/drawing/2014/main" id="{6C474205-C7C0-7BF5-4F9B-C13BA6EFF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06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F349B-77E0-E669-6449-DEBB6EC7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Afrunding og kig mod det videre forløb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5349AA-23C7-5612-9B19-701B21825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da-DK" sz="2000" dirty="0"/>
              <a:t>I afprøver i efteråret frem mod ultimo november</a:t>
            </a:r>
          </a:p>
          <a:p>
            <a:r>
              <a:rPr lang="da-DK" sz="2000" dirty="0"/>
              <a:t>I har </a:t>
            </a:r>
            <a:r>
              <a:rPr lang="da-DK" sz="2000" b="1" dirty="0"/>
              <a:t>sparring</a:t>
            </a:r>
            <a:r>
              <a:rPr lang="da-DK" sz="2000" dirty="0"/>
              <a:t> undervejs med Martin og Trine (jf. aktionscirklen, det er her, vi reflekterer og drøfter justeringer)</a:t>
            </a:r>
          </a:p>
          <a:p>
            <a:r>
              <a:rPr lang="da-DK" sz="2000" b="1" dirty="0"/>
              <a:t>I skal nu vælge to dage som reserveres til sparring.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98D0AB-568C-4791-200F-041B3248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Datoer:</a:t>
            </a:r>
          </a:p>
          <a:p>
            <a:pPr marL="0" indent="0">
              <a:buNone/>
            </a:pPr>
            <a:r>
              <a:rPr lang="da-DK" sz="2000" b="1"/>
              <a:t>Se hjemmeside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5007842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C0D30-8878-9365-D703-0699325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700">
                <a:solidFill>
                  <a:srgbClr val="FFFFFF"/>
                </a:solidFill>
              </a:rPr>
              <a:t>Hvad sker når afprøvningsperioden er slut?</a:t>
            </a:r>
            <a:endParaRPr lang="da-DK" sz="3700" dirty="0">
              <a:solidFill>
                <a:srgbClr val="FFFFFF"/>
              </a:solidFill>
            </a:endParaRPr>
          </a:p>
        </p:txBody>
      </p:sp>
      <p:graphicFrame>
        <p:nvGraphicFramePr>
          <p:cNvPr id="38" name="Pladsholder til indhold 2">
            <a:extLst>
              <a:ext uri="{FF2B5EF4-FFF2-40B4-BE49-F238E27FC236}">
                <a16:creationId xmlns:a16="http://schemas.microsoft.com/office/drawing/2014/main" id="{D666F4A8-E673-6311-5CD4-5AAE7CD0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059589"/>
              </p:ext>
            </p:extLst>
          </p:nvPr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8214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5054B-389B-0E45-B93A-04975211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 for i dag</a:t>
            </a:r>
          </a:p>
        </p:txBody>
      </p:sp>
      <p:pic>
        <p:nvPicPr>
          <p:cNvPr id="5" name="Pladsholder til indhold 4" descr="Blomster med vand kan og Dragonfly">
            <a:extLst>
              <a:ext uri="{FF2B5EF4-FFF2-40B4-BE49-F238E27FC236}">
                <a16:creationId xmlns:a16="http://schemas.microsoft.com/office/drawing/2014/main" id="{A4F35708-6D92-51F0-E1E4-938493C1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677" y="-194686"/>
            <a:ext cx="5923584" cy="59235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5AC075A-0156-43DE-A0F0-010F3F0D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15" y="5426977"/>
            <a:ext cx="3554893" cy="9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5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7ACA3-D75C-0293-AF76-4D9FF65D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 program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D76058C-177B-AFFF-7625-88910C0F1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08" y="17819"/>
            <a:ext cx="6449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71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954EE-4011-AC22-2832-909AB889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Hvad</a:t>
            </a:r>
            <a:r>
              <a:rPr lang="en-US" sz="3600" dirty="0"/>
              <a:t> </a:t>
            </a:r>
            <a:r>
              <a:rPr lang="en-US" sz="3600" dirty="0" err="1"/>
              <a:t>skal</a:t>
            </a:r>
            <a:r>
              <a:rPr lang="en-US" sz="3600" dirty="0"/>
              <a:t> vi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dag</a:t>
            </a:r>
            <a:r>
              <a:rPr lang="en-US" sz="3600" dirty="0"/>
              <a:t> – og </a:t>
            </a:r>
            <a:r>
              <a:rPr lang="en-US" sz="3600" dirty="0" err="1"/>
              <a:t>hvorfor</a:t>
            </a:r>
            <a:r>
              <a:rPr lang="en-US" sz="3600" dirty="0"/>
              <a:t>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8D51CF8-424D-EDB4-48A7-B3DB0E88D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336" b="2496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C1B0FC-1A9B-EC4E-4DB8-7C3897DC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beskrive</a:t>
            </a:r>
            <a:r>
              <a:rPr lang="en-US" sz="1800" dirty="0"/>
              <a:t> </a:t>
            </a:r>
            <a:r>
              <a:rPr lang="en-US" sz="1800" dirty="0" err="1"/>
              <a:t>jeres</a:t>
            </a:r>
            <a:r>
              <a:rPr lang="en-US" sz="1800" dirty="0"/>
              <a:t> </a:t>
            </a:r>
            <a:r>
              <a:rPr lang="en-US" sz="1800" dirty="0" err="1"/>
              <a:t>tiltag</a:t>
            </a:r>
            <a:r>
              <a:rPr lang="en-US" sz="1800" dirty="0"/>
              <a:t> og </a:t>
            </a:r>
            <a:r>
              <a:rPr lang="en-US" sz="1800" dirty="0" err="1"/>
              <a:t>kommende</a:t>
            </a:r>
            <a:r>
              <a:rPr lang="en-US" sz="1800" dirty="0"/>
              <a:t>, </a:t>
            </a:r>
            <a:r>
              <a:rPr lang="en-US" sz="1800" dirty="0" err="1"/>
              <a:t>igangværende</a:t>
            </a:r>
            <a:r>
              <a:rPr lang="en-US" sz="1800" dirty="0"/>
              <a:t> og </a:t>
            </a:r>
            <a:r>
              <a:rPr lang="en-US" sz="1800" dirty="0" err="1"/>
              <a:t>afholdte</a:t>
            </a:r>
            <a:r>
              <a:rPr lang="en-US" sz="1800" dirty="0"/>
              <a:t> </a:t>
            </a:r>
            <a:r>
              <a:rPr lang="en-US" sz="1800" dirty="0" err="1"/>
              <a:t>afprøvninger</a:t>
            </a:r>
            <a:r>
              <a:rPr lang="en-US" sz="1800" dirty="0"/>
              <a:t>.</a:t>
            </a:r>
          </a:p>
          <a:p>
            <a:r>
              <a:rPr lang="en-US" sz="1800" dirty="0"/>
              <a:t>Vi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drøfte</a:t>
            </a:r>
            <a:r>
              <a:rPr lang="en-US" sz="1800" dirty="0"/>
              <a:t> </a:t>
            </a:r>
            <a:r>
              <a:rPr lang="en-US" sz="1800" dirty="0" err="1"/>
              <a:t>hvordan</a:t>
            </a:r>
            <a:r>
              <a:rPr lang="en-US" sz="1800" dirty="0"/>
              <a:t> I </a:t>
            </a:r>
            <a:r>
              <a:rPr lang="en-US" sz="1800" dirty="0" err="1"/>
              <a:t>fastholder</a:t>
            </a:r>
            <a:r>
              <a:rPr lang="en-US" sz="1800" dirty="0"/>
              <a:t> </a:t>
            </a:r>
            <a:r>
              <a:rPr lang="en-US" sz="1800" dirty="0" err="1"/>
              <a:t>erfaringer</a:t>
            </a:r>
            <a:r>
              <a:rPr lang="en-US" sz="1800" dirty="0"/>
              <a:t>, </a:t>
            </a:r>
            <a:r>
              <a:rPr lang="en-US" sz="1800" dirty="0" err="1"/>
              <a:t>iagttagelser</a:t>
            </a:r>
            <a:r>
              <a:rPr lang="en-US" sz="1800" dirty="0"/>
              <a:t> og feedback.</a:t>
            </a:r>
          </a:p>
          <a:p>
            <a:r>
              <a:rPr lang="en-US" sz="1800" dirty="0"/>
              <a:t>I </a:t>
            </a:r>
            <a:r>
              <a:rPr lang="en-US" sz="1800" dirty="0" err="1"/>
              <a:t>får</a:t>
            </a:r>
            <a:r>
              <a:rPr lang="en-US" sz="1800" dirty="0"/>
              <a:t> </a:t>
            </a:r>
            <a:r>
              <a:rPr lang="en-US" sz="1800" dirty="0" err="1"/>
              <a:t>redskaber</a:t>
            </a:r>
            <a:r>
              <a:rPr lang="en-US" sz="1800" dirty="0"/>
              <a:t> der </a:t>
            </a:r>
            <a:r>
              <a:rPr lang="en-US" sz="1800" dirty="0" err="1"/>
              <a:t>synliggør</a:t>
            </a:r>
            <a:r>
              <a:rPr lang="en-US" sz="1800" dirty="0"/>
              <a:t> </a:t>
            </a:r>
            <a:r>
              <a:rPr lang="en-US" sz="1800" dirty="0" err="1"/>
              <a:t>metoder</a:t>
            </a:r>
            <a:r>
              <a:rPr lang="en-US" sz="1800" dirty="0"/>
              <a:t> og </a:t>
            </a:r>
            <a:r>
              <a:rPr lang="en-US" sz="1800" dirty="0" err="1"/>
              <a:t>mål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afprøvningerne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081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2800" dirty="0"/>
              <a:t>Måden vi arbejder på i projektet, er inspireret af principperne aktionsforskning og aktionslæring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Aktionsforskning er en praksisnær forskningsmetode…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</p:txBody>
      </p:sp>
      <p:pic>
        <p:nvPicPr>
          <p:cNvPr id="5" name="Grafik 4" descr="Blomster med haveredskaber">
            <a:extLst>
              <a:ext uri="{FF2B5EF4-FFF2-40B4-BE49-F238E27FC236}">
                <a16:creationId xmlns:a16="http://schemas.microsoft.com/office/drawing/2014/main" id="{49E624FE-EA32-AEBC-7AA7-B0AB5182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 dirty="0"/>
              <a:t>Hvad vil vi med aktionstilgangen?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Kombination af handling og forskning</a:t>
            </a:r>
          </a:p>
          <a:p>
            <a:r>
              <a:rPr lang="da-DK" sz="2000" dirty="0"/>
              <a:t>Fokus på forandring i praksis</a:t>
            </a:r>
          </a:p>
          <a:p>
            <a:r>
              <a:rPr lang="da-DK" sz="2000" dirty="0"/>
              <a:t>Samarbejde mellem forskere, fageksperter og praktikere</a:t>
            </a:r>
          </a:p>
          <a:p>
            <a:r>
              <a:rPr lang="da-DK" sz="2000" dirty="0"/>
              <a:t>Cyklisk proces: planlægning → handling → observation → refleksion</a:t>
            </a:r>
          </a:p>
        </p:txBody>
      </p:sp>
      <p:pic>
        <p:nvPicPr>
          <p:cNvPr id="5" name="Grafik 4" descr="Et udvalg af anderledes mønstrede cirkler">
            <a:extLst>
              <a:ext uri="{FF2B5EF4-FFF2-40B4-BE49-F238E27FC236}">
                <a16:creationId xmlns:a16="http://schemas.microsoft.com/office/drawing/2014/main" id="{D2F93CFA-43F0-AF12-5518-C20304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Aktionsforskningscyklus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Identificér</a:t>
            </a:r>
            <a:r>
              <a:rPr dirty="0"/>
              <a:t> problem</a:t>
            </a:r>
          </a:p>
          <a:p>
            <a:r>
              <a:rPr dirty="0" err="1"/>
              <a:t>Planlæg</a:t>
            </a:r>
            <a:r>
              <a:rPr dirty="0"/>
              <a:t> intervention</a:t>
            </a:r>
          </a:p>
          <a:p>
            <a:r>
              <a:rPr dirty="0" err="1"/>
              <a:t>Udfør</a:t>
            </a:r>
            <a:r>
              <a:rPr dirty="0"/>
              <a:t> handling</a:t>
            </a:r>
          </a:p>
          <a:p>
            <a:r>
              <a:rPr dirty="0"/>
              <a:t>Observer og </a:t>
            </a:r>
            <a:r>
              <a:rPr dirty="0" err="1"/>
              <a:t>dokumentér</a:t>
            </a:r>
            <a:endParaRPr dirty="0"/>
          </a:p>
          <a:p>
            <a:r>
              <a:rPr dirty="0" err="1"/>
              <a:t>Reflektér</a:t>
            </a:r>
            <a:r>
              <a:rPr dirty="0"/>
              <a:t> og </a:t>
            </a:r>
            <a:r>
              <a:rPr dirty="0" err="1"/>
              <a:t>justér</a:t>
            </a:r>
            <a:endParaRPr dirty="0"/>
          </a:p>
        </p:txBody>
      </p:sp>
      <p:pic>
        <p:nvPicPr>
          <p:cNvPr id="4" name="Picture 3" descr="RandomFileName_13502300-3a92-411b-b640-3b2a74afc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1825625"/>
            <a:ext cx="5780314" cy="385354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E127EDB6-A712-E043-33AC-AA6893B4C1D0}"/>
              </a:ext>
            </a:extLst>
          </p:cNvPr>
          <p:cNvSpPr/>
          <p:nvPr/>
        </p:nvSpPr>
        <p:spPr>
          <a:xfrm>
            <a:off x="4769250" y="2347392"/>
            <a:ext cx="1983812" cy="7136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Refleksion og justering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D32FE456-AA12-7668-7F16-7BCEE59844F0}"/>
              </a:ext>
            </a:extLst>
          </p:cNvPr>
          <p:cNvCxnSpPr>
            <a:cxnSpLocks/>
          </p:cNvCxnSpPr>
          <p:nvPr/>
        </p:nvCxnSpPr>
        <p:spPr>
          <a:xfrm>
            <a:off x="6734774" y="2662722"/>
            <a:ext cx="420624" cy="423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A47F69-DFD0-1C6A-9121-F2A14588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 betyder for jer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1D1823-B4C4-BA02-4A96-CEC05193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At I </a:t>
            </a:r>
            <a:r>
              <a:rPr lang="en-US" sz="1700" dirty="0" err="1">
                <a:solidFill>
                  <a:schemeClr val="tx2"/>
                </a:solidFill>
              </a:rPr>
              <a:t>knivskarpt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skal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formulere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hvilket</a:t>
            </a:r>
            <a:r>
              <a:rPr lang="en-US" sz="1700" dirty="0">
                <a:solidFill>
                  <a:schemeClr val="tx2"/>
                </a:solidFill>
              </a:rPr>
              <a:t> problem </a:t>
            </a:r>
            <a:r>
              <a:rPr lang="en-US" sz="1700" dirty="0" err="1">
                <a:solidFill>
                  <a:schemeClr val="tx2"/>
                </a:solidFill>
              </a:rPr>
              <a:t>jeres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aktion</a:t>
            </a:r>
            <a:r>
              <a:rPr lang="en-US" sz="1700" dirty="0">
                <a:solidFill>
                  <a:schemeClr val="tx2"/>
                </a:solidFill>
              </a:rPr>
              <a:t> (</a:t>
            </a:r>
            <a:r>
              <a:rPr lang="en-US" sz="1700" dirty="0" err="1">
                <a:solidFill>
                  <a:schemeClr val="tx2"/>
                </a:solidFill>
              </a:rPr>
              <a:t>afprøvning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af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tiltag</a:t>
            </a:r>
            <a:r>
              <a:rPr lang="en-US" sz="1700" dirty="0">
                <a:solidFill>
                  <a:schemeClr val="tx2"/>
                </a:solidFill>
              </a:rPr>
              <a:t>) </a:t>
            </a:r>
            <a:r>
              <a:rPr lang="en-US" sz="1700" dirty="0" err="1">
                <a:solidFill>
                  <a:schemeClr val="tx2"/>
                </a:solidFill>
              </a:rPr>
              <a:t>adresserer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  <a:p>
            <a:r>
              <a:rPr lang="en-US" sz="1700" dirty="0">
                <a:solidFill>
                  <a:schemeClr val="tx2"/>
                </a:solidFill>
              </a:rPr>
              <a:t>I </a:t>
            </a:r>
            <a:r>
              <a:rPr lang="en-US" sz="1700" dirty="0" err="1">
                <a:solidFill>
                  <a:schemeClr val="tx2"/>
                </a:solidFill>
              </a:rPr>
              <a:t>skal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planlægge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en-US" sz="1700" dirty="0" err="1">
                <a:solidFill>
                  <a:schemeClr val="tx2"/>
                </a:solidFill>
              </a:rPr>
              <a:t>hvordan</a:t>
            </a:r>
            <a:r>
              <a:rPr lang="en-US" sz="1700" dirty="0">
                <a:solidFill>
                  <a:schemeClr val="tx2"/>
                </a:solidFill>
              </a:rPr>
              <a:t> I </a:t>
            </a:r>
            <a:r>
              <a:rPr lang="en-US" sz="1700" dirty="0" err="1">
                <a:solidFill>
                  <a:schemeClr val="tx2"/>
                </a:solidFill>
              </a:rPr>
              <a:t>observerer</a:t>
            </a:r>
            <a:r>
              <a:rPr lang="en-US" sz="1700" dirty="0">
                <a:solidFill>
                  <a:schemeClr val="tx2"/>
                </a:solidFill>
              </a:rPr>
              <a:t> og </a:t>
            </a:r>
            <a:r>
              <a:rPr lang="en-US" sz="1700" dirty="0" err="1">
                <a:solidFill>
                  <a:schemeClr val="tx2"/>
                </a:solidFill>
              </a:rPr>
              <a:t>dokumenterer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undervejs</a:t>
            </a:r>
            <a:r>
              <a:rPr lang="en-US" sz="1700" dirty="0">
                <a:solidFill>
                  <a:schemeClr val="tx2"/>
                </a:solidFill>
              </a:rPr>
              <a:t> I </a:t>
            </a:r>
            <a:r>
              <a:rPr lang="en-US" sz="1700" dirty="0" err="1">
                <a:solidFill>
                  <a:schemeClr val="tx2"/>
                </a:solidFill>
              </a:rPr>
              <a:t>afprøvningen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  <a:p>
            <a:r>
              <a:rPr lang="en-US" sz="1700" dirty="0" err="1">
                <a:solidFill>
                  <a:schemeClr val="tx2"/>
                </a:solidFill>
              </a:rPr>
              <a:t>Hvis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ikke</a:t>
            </a:r>
            <a:r>
              <a:rPr lang="en-US" sz="1700" dirty="0">
                <a:solidFill>
                  <a:schemeClr val="tx2"/>
                </a:solidFill>
              </a:rPr>
              <a:t> der </a:t>
            </a:r>
            <a:r>
              <a:rPr lang="en-US" sz="1700" dirty="0" err="1">
                <a:solidFill>
                  <a:schemeClr val="tx2"/>
                </a:solidFill>
              </a:rPr>
              <a:t>sker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en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systematisk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indsamling</a:t>
            </a:r>
            <a:r>
              <a:rPr lang="en-US" sz="1700" dirty="0">
                <a:solidFill>
                  <a:schemeClr val="tx2"/>
                </a:solidFill>
              </a:rPr>
              <a:t> og </a:t>
            </a:r>
            <a:r>
              <a:rPr lang="en-US" sz="1700" dirty="0" err="1">
                <a:solidFill>
                  <a:schemeClr val="tx2"/>
                </a:solidFill>
              </a:rPr>
              <a:t>fastholdelse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af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erfaringerne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en-US" sz="1700" dirty="0" err="1">
                <a:solidFill>
                  <a:schemeClr val="tx2"/>
                </a:solidFill>
              </a:rPr>
              <a:t>får</a:t>
            </a:r>
            <a:r>
              <a:rPr lang="en-US" sz="1700" dirty="0">
                <a:solidFill>
                  <a:schemeClr val="tx2"/>
                </a:solidFill>
              </a:rPr>
              <a:t> vi et problem </a:t>
            </a:r>
            <a:r>
              <a:rPr lang="en-US" sz="1700" dirty="0" err="1">
                <a:solidFill>
                  <a:schemeClr val="tx2"/>
                </a:solidFill>
              </a:rPr>
              <a:t>i</a:t>
            </a:r>
            <a:r>
              <a:rPr lang="en-US" sz="1700" dirty="0">
                <a:solidFill>
                  <a:schemeClr val="tx2"/>
                </a:solidFill>
              </a:rPr>
              <a:t> forhold </a:t>
            </a:r>
            <a:r>
              <a:rPr lang="en-US" sz="1700" dirty="0" err="1">
                <a:solidFill>
                  <a:schemeClr val="tx2"/>
                </a:solidFill>
              </a:rPr>
              <a:t>til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refleksion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en-US" sz="1700" dirty="0" err="1">
                <a:solidFill>
                  <a:schemeClr val="tx2"/>
                </a:solidFill>
              </a:rPr>
              <a:t>justering</a:t>
            </a:r>
            <a:r>
              <a:rPr lang="en-US" sz="1700" dirty="0">
                <a:solidFill>
                  <a:schemeClr val="tx2"/>
                </a:solidFill>
              </a:rPr>
              <a:t> og </a:t>
            </a:r>
            <a:r>
              <a:rPr lang="en-US" sz="1700" dirty="0" err="1">
                <a:solidFill>
                  <a:schemeClr val="tx2"/>
                </a:solidFill>
              </a:rPr>
              <a:t>spredning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  <a:p>
            <a:r>
              <a:rPr lang="en-US" sz="1700" dirty="0" err="1">
                <a:solidFill>
                  <a:schemeClr val="tx2"/>
                </a:solidFill>
              </a:rPr>
              <a:t>Refleksion</a:t>
            </a:r>
            <a:r>
              <a:rPr lang="en-US" sz="1700" dirty="0">
                <a:solidFill>
                  <a:schemeClr val="tx2"/>
                </a:solidFill>
              </a:rPr>
              <a:t> og </a:t>
            </a:r>
            <a:r>
              <a:rPr lang="en-US" sz="1700" dirty="0" err="1">
                <a:solidFill>
                  <a:schemeClr val="tx2"/>
                </a:solidFill>
              </a:rPr>
              <a:t>samtaler</a:t>
            </a:r>
            <a:r>
              <a:rPr lang="en-US" sz="1700" dirty="0">
                <a:solidFill>
                  <a:schemeClr val="tx2"/>
                </a:solidFill>
              </a:rPr>
              <a:t> om </a:t>
            </a:r>
            <a:r>
              <a:rPr lang="en-US" sz="1700" dirty="0" err="1">
                <a:solidFill>
                  <a:schemeClr val="tx2"/>
                </a:solidFill>
              </a:rPr>
              <a:t>justeringer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sker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når</a:t>
            </a:r>
            <a:r>
              <a:rPr lang="en-US" sz="1700" dirty="0">
                <a:solidFill>
                  <a:schemeClr val="tx2"/>
                </a:solidFill>
              </a:rPr>
              <a:t> vi </a:t>
            </a:r>
            <a:r>
              <a:rPr lang="en-US" sz="1700" dirty="0" err="1">
                <a:solidFill>
                  <a:schemeClr val="tx2"/>
                </a:solidFill>
              </a:rPr>
              <a:t>har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sparringsmøder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i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løbet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af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efteråret</a:t>
            </a:r>
            <a:r>
              <a:rPr lang="en-US" sz="1700" dirty="0">
                <a:solidFill>
                  <a:schemeClr val="tx2"/>
                </a:solidFill>
              </a:rPr>
              <a:t> – og </a:t>
            </a:r>
            <a:r>
              <a:rPr lang="en-US" sz="1700" dirty="0" err="1">
                <a:solidFill>
                  <a:schemeClr val="tx2"/>
                </a:solidFill>
              </a:rPr>
              <a:t>hvis</a:t>
            </a:r>
            <a:r>
              <a:rPr lang="en-US" sz="1700" dirty="0">
                <a:solidFill>
                  <a:schemeClr val="tx2"/>
                </a:solidFill>
              </a:rPr>
              <a:t> I </a:t>
            </a:r>
            <a:r>
              <a:rPr lang="en-US" sz="1700" dirty="0" err="1">
                <a:solidFill>
                  <a:schemeClr val="tx2"/>
                </a:solidFill>
              </a:rPr>
              <a:t>selv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mødes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  <a:p>
            <a:pPr marL="0"/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0C7F15-D9D4-B632-0DB2-9629F18BF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160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2C4AA-102D-0EC4-C03D-0F35FB5E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104044"/>
            <a:ext cx="10515600" cy="1325563"/>
          </a:xfrm>
        </p:spPr>
        <p:txBody>
          <a:bodyPr/>
          <a:lstStyle/>
          <a:p>
            <a:r>
              <a:rPr lang="da-DK" dirty="0"/>
              <a:t>Lad os stille skarpt på jeres afprøvninger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7D5173-47A9-BD59-3E89-C266B01F9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347" y="1666201"/>
            <a:ext cx="4070555" cy="4351338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I skal nu ud i </a:t>
            </a:r>
            <a:r>
              <a:rPr lang="da-DK" sz="2400" dirty="0" err="1"/>
              <a:t>breakout</a:t>
            </a:r>
            <a:r>
              <a:rPr lang="da-DK" sz="2400" dirty="0"/>
              <a:t> </a:t>
            </a:r>
            <a:r>
              <a:rPr lang="da-DK" sz="2400" dirty="0" err="1"/>
              <a:t>rooms</a:t>
            </a:r>
            <a:r>
              <a:rPr lang="da-DK" sz="2400" dirty="0"/>
              <a:t> kl. 12.30-13.15</a:t>
            </a:r>
          </a:p>
          <a:p>
            <a:r>
              <a:rPr lang="da-DK" sz="2400" dirty="0"/>
              <a:t>Her skal I arbejde med at beskrive tiltag og afprøvningers hvad, hvorfor og hvordan.</a:t>
            </a:r>
          </a:p>
          <a:p>
            <a:r>
              <a:rPr lang="da-DK" sz="2400" dirty="0"/>
              <a:t>Hent hver især arbejdsark fra hjemmesiden: styrkedeovergange.kp.dk – se under aktiviteter. Se d. 14/8 2025.</a:t>
            </a:r>
          </a:p>
          <a:p>
            <a:r>
              <a:rPr lang="da-DK" sz="2400" dirty="0"/>
              <a:t>Følg proceduren t.h.</a:t>
            </a:r>
          </a:p>
          <a:p>
            <a:r>
              <a:rPr lang="da-DK" sz="2400" dirty="0"/>
              <a:t>Hold pause kl. 13.15 – 13.30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7161F2-8A43-C7F6-A13B-F48D4DB1D977}"/>
              </a:ext>
            </a:extLst>
          </p:cNvPr>
          <p:cNvSpPr/>
          <p:nvPr/>
        </p:nvSpPr>
        <p:spPr>
          <a:xfrm>
            <a:off x="4827639" y="1715460"/>
            <a:ext cx="7015664" cy="42528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2F8F44C2-0C22-E063-6928-51B188085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5293" y="3086015"/>
            <a:ext cx="6500355" cy="1511710"/>
          </a:xfr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0A6ABCA3-C620-2FAF-4B78-6CBEB10F2231}"/>
              </a:ext>
            </a:extLst>
          </p:cNvPr>
          <p:cNvSpPr txBox="1"/>
          <p:nvPr/>
        </p:nvSpPr>
        <p:spPr>
          <a:xfrm>
            <a:off x="7128387" y="2276942"/>
            <a:ext cx="3736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/>
              <a:t>Procedure</a:t>
            </a:r>
          </a:p>
        </p:txBody>
      </p:sp>
      <p:pic>
        <p:nvPicPr>
          <p:cNvPr id="14" name="Grafik 13" descr="Kamera kontur">
            <a:extLst>
              <a:ext uri="{FF2B5EF4-FFF2-40B4-BE49-F238E27FC236}">
                <a16:creationId xmlns:a16="http://schemas.microsoft.com/office/drawing/2014/main" id="{4A2BEC45-F1EB-4F0B-B18F-541F330E9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381" y="344905"/>
            <a:ext cx="1253612" cy="12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69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Række af grå sten med hvid stribe">
            <a:extLst>
              <a:ext uri="{FF2B5EF4-FFF2-40B4-BE49-F238E27FC236}">
                <a16:creationId xmlns:a16="http://schemas.microsoft.com/office/drawing/2014/main" id="{27C54780-26BA-DE9A-2A9B-1EF584B1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676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FFA45-E9F0-7AE7-9629-1B5AB6F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Pause 13.15 – 13.30</a:t>
            </a:r>
          </a:p>
        </p:txBody>
      </p:sp>
    </p:spTree>
    <p:extLst>
      <p:ext uri="{BB962C8B-B14F-4D97-AF65-F5344CB8AC3E}">
        <p14:creationId xmlns:p14="http://schemas.microsoft.com/office/powerpoint/2010/main" val="11482676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93152213AB543A430B8FE5C95C7F0" ma:contentTypeVersion="19" ma:contentTypeDescription="Opret et nyt dokument." ma:contentTypeScope="" ma:versionID="55360fe1983e99ac77cb70ddbbe40ab4">
  <xsd:schema xmlns:xsd="http://www.w3.org/2001/XMLSchema" xmlns:xs="http://www.w3.org/2001/XMLSchema" xmlns:p="http://schemas.microsoft.com/office/2006/metadata/properties" xmlns:ns2="db5e4e26-a774-4089-af9d-49e166f48864" xmlns:ns3="938cb026-90ae-4e7b-968e-20d2d674c17b" targetNamespace="http://schemas.microsoft.com/office/2006/metadata/properties" ma:root="true" ma:fieldsID="c3c71dcc28702a0efdeb111ed1c53330" ns2:_="" ns3:_="">
    <xsd:import namespace="db5e4e26-a774-4089-af9d-49e166f48864"/>
    <xsd:import namespace="938cb026-90ae-4e7b-968e-20d2d674c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udkasttilinterviewrammem_x00e5_lgruppe1ungeinforma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e4e26-a774-4089-af9d-49e166f48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15ba257-2ce8-4821-9133-510de1ae0d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dkasttilinterviewrammem_x00e5_lgruppe1ungeinformanter" ma:index="26" nillable="true" ma:displayName="udkast til interviewramme målgruppe 1 ungeinformanter" ma:format="Dropdown" ma:internalName="udkasttilinterviewrammem_x00e5_lgruppe1ungeinforma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cb026-90ae-4e7b-968e-20d2d674c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6d184d-47ea-4ec8-9f4d-a0441dcc3be5}" ma:internalName="TaxCatchAll" ma:showField="CatchAllData" ma:web="938cb026-90ae-4e7b-968e-20d2d674c1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dkasttilinterviewrammem_x00e5_lgruppe1ungeinformanter xmlns="db5e4e26-a774-4089-af9d-49e166f48864" xsi:nil="true"/>
    <TaxCatchAll xmlns="938cb026-90ae-4e7b-968e-20d2d674c17b" xsi:nil="true"/>
    <lcf76f155ced4ddcb4097134ff3c332f xmlns="db5e4e26-a774-4089-af9d-49e166f48864">
      <Terms xmlns="http://schemas.microsoft.com/office/infopath/2007/PartnerControls"/>
    </lcf76f155ced4ddcb4097134ff3c332f>
  </documentManagement>
</p:properties>
</file>

<file path=customXml/item5.xml><?xml version="1.0" encoding="utf-8"?>
<TemplafySlideTemplateConfiguration><![CDATA[{"slideVersion":1,"isValidatorEnabled":false,"isLocked":false,"elementsMetadata":[],"slideId":"970965765549195299","enableDocumentContentUpdater":false,"version":"2.0"}]]></TemplafySlideTemplateConfiguration>
</file>

<file path=customXml/item6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7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D0494826-9143-45A3-968C-E832226AE85E}">
  <ds:schemaRefs/>
</ds:datastoreItem>
</file>

<file path=customXml/itemProps2.xml><?xml version="1.0" encoding="utf-8"?>
<ds:datastoreItem xmlns:ds="http://schemas.openxmlformats.org/officeDocument/2006/customXml" ds:itemID="{67280DCA-00B4-4FBB-8A5B-104BBC464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e4e26-a774-4089-af9d-49e166f48864"/>
    <ds:schemaRef ds:uri="938cb026-90ae-4e7b-968e-20d2d674c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EFA9C-8229-4854-8524-216E0264F9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411AA9-2E59-45EB-814F-327A06F845A0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38cb026-90ae-4e7b-968e-20d2d674c17b"/>
    <ds:schemaRef ds:uri="db5e4e26-a774-4089-af9d-49e166f48864"/>
  </ds:schemaRefs>
</ds:datastoreItem>
</file>

<file path=customXml/itemProps5.xml><?xml version="1.0" encoding="utf-8"?>
<ds:datastoreItem xmlns:ds="http://schemas.openxmlformats.org/officeDocument/2006/customXml" ds:itemID="{94F67360-DF90-4FBB-87AF-44D2FF6E71DA}">
  <ds:schemaRefs/>
</ds:datastoreItem>
</file>

<file path=customXml/itemProps6.xml><?xml version="1.0" encoding="utf-8"?>
<ds:datastoreItem xmlns:ds="http://schemas.openxmlformats.org/officeDocument/2006/customXml" ds:itemID="{7B6CEE4D-0ECD-4BDA-9C56-D81DBECE4132}">
  <ds:schemaRefs/>
</ds:datastoreItem>
</file>

<file path=customXml/itemProps7.xml><?xml version="1.0" encoding="utf-8"?>
<ds:datastoreItem xmlns:ds="http://schemas.openxmlformats.org/officeDocument/2006/customXml" ds:itemID="{E635240A-83CD-4586-8B03-4450C0A5A99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827</Words>
  <Application>Microsoft Office PowerPoint</Application>
  <PresentationFormat>Widescreen</PresentationFormat>
  <Paragraphs>107</Paragraphs>
  <Slides>19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Styrkede overgange for unge med ordblindhed</vt:lpstr>
      <vt:lpstr>Dagens program</vt:lpstr>
      <vt:lpstr>Hvad skal vi i dag – og hvorfor?</vt:lpstr>
      <vt:lpstr>Måden vi arbejder på i projektet, er inspireret af principperne aktionsforskning og aktionslæring</vt:lpstr>
      <vt:lpstr>Hvad vil vi med aktionstilgangen?</vt:lpstr>
      <vt:lpstr>Aktionsforskningscyklus</vt:lpstr>
      <vt:lpstr>Det betyder for jer …</vt:lpstr>
      <vt:lpstr>Lad os stille skarpt på jeres afprøvninger </vt:lpstr>
      <vt:lpstr>Pause 13.15 – 13.30</vt:lpstr>
      <vt:lpstr>Opsamling</vt:lpstr>
      <vt:lpstr>Metoder til erfaringopsamling</vt:lpstr>
      <vt:lpstr>Observation som metode</vt:lpstr>
      <vt:lpstr>Typer af observation</vt:lpstr>
      <vt:lpstr>Interview som metode til vidensindsamling</vt:lpstr>
      <vt:lpstr>Lad os stille skarpt på jeres erfaringsindsamling og evaluering</vt:lpstr>
      <vt:lpstr>Jeres arbejdsark med aktioner ….</vt:lpstr>
      <vt:lpstr>Afrunding og kig mod det videre forløb</vt:lpstr>
      <vt:lpstr>Hvad sker når afprøvningsperioden er slut?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Trine Gandil</dc:creator>
  <cp:keywords/>
  <dc:description/>
  <cp:lastModifiedBy>Thea Thøgersen</cp:lastModifiedBy>
  <cp:revision>5</cp:revision>
  <dcterms:created xsi:type="dcterms:W3CDTF">2024-10-11T10:56:47Z</dcterms:created>
  <dcterms:modified xsi:type="dcterms:W3CDTF">2025-08-22T08:32:27Z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2024-08-01T06:41:32</vt:lpwstr>
  </property>
  <property fmtid="{D5CDD505-2E9C-101B-9397-08002B2CF9AE}" pid="3" name="TemplafyTenantId">
    <vt:lpwstr>kph</vt:lpwstr>
  </property>
  <property fmtid="{D5CDD505-2E9C-101B-9397-08002B2CF9AE}" pid="4" name="TemplafyTemplateId">
    <vt:lpwstr>970965610368860385</vt:lpwstr>
  </property>
  <property fmtid="{D5CDD505-2E9C-101B-9397-08002B2CF9AE}" pid="5" name="TemplafyUserProfileId">
    <vt:lpwstr>637794738790396994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0x01010060793152213AB543A430B8FE5C95C7F0</vt:lpwstr>
  </property>
  <property fmtid="{D5CDD505-2E9C-101B-9397-08002B2CF9AE}" pid="9" name="MediaServiceImageTags">
    <vt:lpwstr/>
  </property>
</Properties>
</file>